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76" r:id="rId5"/>
    <p:sldId id="256" r:id="rId6"/>
    <p:sldId id="257" r:id="rId7"/>
    <p:sldId id="258" r:id="rId8"/>
    <p:sldId id="259" r:id="rId9"/>
    <p:sldId id="260" r:id="rId10"/>
    <p:sldId id="261" r:id="rId11"/>
    <p:sldId id="262" r:id="rId12"/>
    <p:sldId id="264" r:id="rId13"/>
    <p:sldId id="263" r:id="rId14"/>
    <p:sldId id="265" r:id="rId15"/>
    <p:sldId id="266" r:id="rId16"/>
    <p:sldId id="267" r:id="rId17"/>
    <p:sldId id="268" r:id="rId18"/>
    <p:sldId id="269" r:id="rId19"/>
    <p:sldId id="270" r:id="rId20"/>
    <p:sldId id="272" r:id="rId21"/>
    <p:sldId id="274" r:id="rId22"/>
    <p:sldId id="27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90" d="100"/>
          <a:sy n="90" d="100"/>
        </p:scale>
        <p:origin x="57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o Valentin Ramirez Cuevas" userId="e79bf063-6348-4b44-8f45-581164b14c81" providerId="ADAL" clId="{06EF89F9-31FE-4B06-9C6C-D333B4A2EE4F}"/>
    <pc:docChg chg="undo redo custSel addSld delSld modSld sldOrd">
      <pc:chgData name="Francisco Valentin Ramirez Cuevas" userId="e79bf063-6348-4b44-8f45-581164b14c81" providerId="ADAL" clId="{06EF89F9-31FE-4B06-9C6C-D333B4A2EE4F}" dt="2022-10-17T00:30:33.076" v="933" actId="1076"/>
      <pc:docMkLst>
        <pc:docMk/>
      </pc:docMkLst>
      <pc:sldChg chg="addSp delSp modSp new mod">
        <pc:chgData name="Francisco Valentin Ramirez Cuevas" userId="e79bf063-6348-4b44-8f45-581164b14c81" providerId="ADAL" clId="{06EF89F9-31FE-4B06-9C6C-D333B4A2EE4F}" dt="2022-10-16T12:43:40.112" v="290" actId="22"/>
        <pc:sldMkLst>
          <pc:docMk/>
          <pc:sldMk cId="1214361130" sldId="256"/>
        </pc:sldMkLst>
        <pc:spChg chg="del">
          <ac:chgData name="Francisco Valentin Ramirez Cuevas" userId="e79bf063-6348-4b44-8f45-581164b14c81" providerId="ADAL" clId="{06EF89F9-31FE-4B06-9C6C-D333B4A2EE4F}" dt="2022-10-16T11:12:08.495" v="2" actId="21"/>
          <ac:spMkLst>
            <pc:docMk/>
            <pc:sldMk cId="1214361130" sldId="256"/>
            <ac:spMk id="2" creationId="{6E881BD0-D26D-166D-8CB0-9890BDB596B2}"/>
          </ac:spMkLst>
        </pc:spChg>
        <pc:spChg chg="del">
          <ac:chgData name="Francisco Valentin Ramirez Cuevas" userId="e79bf063-6348-4b44-8f45-581164b14c81" providerId="ADAL" clId="{06EF89F9-31FE-4B06-9C6C-D333B4A2EE4F}" dt="2022-10-16T11:12:08.495" v="2" actId="21"/>
          <ac:spMkLst>
            <pc:docMk/>
            <pc:sldMk cId="1214361130" sldId="256"/>
            <ac:spMk id="3" creationId="{1A21524C-2ABE-31B3-CE6E-E3EE945497DE}"/>
          </ac:spMkLst>
        </pc:spChg>
        <pc:spChg chg="add del">
          <ac:chgData name="Francisco Valentin Ramirez Cuevas" userId="e79bf063-6348-4b44-8f45-581164b14c81" providerId="ADAL" clId="{06EF89F9-31FE-4B06-9C6C-D333B4A2EE4F}" dt="2022-10-16T12:43:40.112" v="290" actId="22"/>
          <ac:spMkLst>
            <pc:docMk/>
            <pc:sldMk cId="1214361130" sldId="256"/>
            <ac:spMk id="11" creationId="{D743A98B-4BB8-A9ED-CA5A-F87145C23625}"/>
          </ac:spMkLst>
        </pc:spChg>
        <pc:picChg chg="add mod">
          <ac:chgData name="Francisco Valentin Ramirez Cuevas" userId="e79bf063-6348-4b44-8f45-581164b14c81" providerId="ADAL" clId="{06EF89F9-31FE-4B06-9C6C-D333B4A2EE4F}" dt="2022-10-16T11:12:39.487" v="4" actId="1076"/>
          <ac:picMkLst>
            <pc:docMk/>
            <pc:sldMk cId="1214361130" sldId="256"/>
            <ac:picMk id="5" creationId="{5F6B8FA8-105F-3D84-1CF5-FFFE6F1CA59C}"/>
          </ac:picMkLst>
        </pc:picChg>
        <pc:picChg chg="add mod">
          <ac:chgData name="Francisco Valentin Ramirez Cuevas" userId="e79bf063-6348-4b44-8f45-581164b14c81" providerId="ADAL" clId="{06EF89F9-31FE-4B06-9C6C-D333B4A2EE4F}" dt="2022-10-16T11:12:57.955" v="6" actId="1076"/>
          <ac:picMkLst>
            <pc:docMk/>
            <pc:sldMk cId="1214361130" sldId="256"/>
            <ac:picMk id="7" creationId="{AD5D1876-9B53-6739-F541-18AC056D6BFE}"/>
          </ac:picMkLst>
        </pc:picChg>
        <pc:picChg chg="add mod">
          <ac:chgData name="Francisco Valentin Ramirez Cuevas" userId="e79bf063-6348-4b44-8f45-581164b14c81" providerId="ADAL" clId="{06EF89F9-31FE-4B06-9C6C-D333B4A2EE4F}" dt="2022-10-16T11:13:06.653" v="8" actId="1076"/>
          <ac:picMkLst>
            <pc:docMk/>
            <pc:sldMk cId="1214361130" sldId="256"/>
            <ac:picMk id="9" creationId="{5A9397EB-AC47-841B-6B95-40F737F55F59}"/>
          </ac:picMkLst>
        </pc:picChg>
      </pc:sldChg>
      <pc:sldChg chg="addSp delSp modSp new mod">
        <pc:chgData name="Francisco Valentin Ramirez Cuevas" userId="e79bf063-6348-4b44-8f45-581164b14c81" providerId="ADAL" clId="{06EF89F9-31FE-4B06-9C6C-D333B4A2EE4F}" dt="2022-10-16T11:40:59.068" v="130" actId="20577"/>
        <pc:sldMkLst>
          <pc:docMk/>
          <pc:sldMk cId="2774279996" sldId="257"/>
        </pc:sldMkLst>
        <pc:spChg chg="del">
          <ac:chgData name="Francisco Valentin Ramirez Cuevas" userId="e79bf063-6348-4b44-8f45-581164b14c81" providerId="ADAL" clId="{06EF89F9-31FE-4B06-9C6C-D333B4A2EE4F}" dt="2022-10-16T11:13:23.078" v="10" actId="21"/>
          <ac:spMkLst>
            <pc:docMk/>
            <pc:sldMk cId="2774279996" sldId="257"/>
            <ac:spMk id="2" creationId="{FAC307D5-89AD-B6AE-869C-F845F2AFF175}"/>
          </ac:spMkLst>
        </pc:spChg>
        <pc:spChg chg="del">
          <ac:chgData name="Francisco Valentin Ramirez Cuevas" userId="e79bf063-6348-4b44-8f45-581164b14c81" providerId="ADAL" clId="{06EF89F9-31FE-4B06-9C6C-D333B4A2EE4F}" dt="2022-10-16T11:13:23.078" v="10" actId="21"/>
          <ac:spMkLst>
            <pc:docMk/>
            <pc:sldMk cId="2774279996" sldId="257"/>
            <ac:spMk id="3" creationId="{D4457207-4D8D-2E48-A0B3-FBB8AB0025B2}"/>
          </ac:spMkLst>
        </pc:spChg>
        <pc:spChg chg="add mod">
          <ac:chgData name="Francisco Valentin Ramirez Cuevas" userId="e79bf063-6348-4b44-8f45-581164b14c81" providerId="ADAL" clId="{06EF89F9-31FE-4B06-9C6C-D333B4A2EE4F}" dt="2022-10-16T11:40:59.068" v="130" actId="20577"/>
          <ac:spMkLst>
            <pc:docMk/>
            <pc:sldMk cId="2774279996" sldId="257"/>
            <ac:spMk id="16" creationId="{FDEBE173-FB14-D66F-4A12-729D8E87963E}"/>
          </ac:spMkLst>
        </pc:spChg>
        <pc:picChg chg="add del mod">
          <ac:chgData name="Francisco Valentin Ramirez Cuevas" userId="e79bf063-6348-4b44-8f45-581164b14c81" providerId="ADAL" clId="{06EF89F9-31FE-4B06-9C6C-D333B4A2EE4F}" dt="2022-10-16T11:15:26.822" v="15" actId="478"/>
          <ac:picMkLst>
            <pc:docMk/>
            <pc:sldMk cId="2774279996" sldId="257"/>
            <ac:picMk id="5" creationId="{F212CB45-88C1-8299-855A-3C96CC9917E0}"/>
          </ac:picMkLst>
        </pc:picChg>
        <pc:picChg chg="add mod">
          <ac:chgData name="Francisco Valentin Ramirez Cuevas" userId="e79bf063-6348-4b44-8f45-581164b14c81" providerId="ADAL" clId="{06EF89F9-31FE-4B06-9C6C-D333B4A2EE4F}" dt="2022-10-16T11:15:06.492" v="14" actId="1076"/>
          <ac:picMkLst>
            <pc:docMk/>
            <pc:sldMk cId="2774279996" sldId="257"/>
            <ac:picMk id="7" creationId="{2C2A59E4-9F2E-96F2-C49C-CDE4672465FF}"/>
          </ac:picMkLst>
        </pc:picChg>
        <pc:picChg chg="add del">
          <ac:chgData name="Francisco Valentin Ramirez Cuevas" userId="e79bf063-6348-4b44-8f45-581164b14c81" providerId="ADAL" clId="{06EF89F9-31FE-4B06-9C6C-D333B4A2EE4F}" dt="2022-10-16T11:15:55.404" v="17" actId="21"/>
          <ac:picMkLst>
            <pc:docMk/>
            <pc:sldMk cId="2774279996" sldId="257"/>
            <ac:picMk id="9" creationId="{6889A8A4-34F1-2074-EDB1-48B1B76CCFB4}"/>
          </ac:picMkLst>
        </pc:picChg>
        <pc:picChg chg="add del mod">
          <ac:chgData name="Francisco Valentin Ramirez Cuevas" userId="e79bf063-6348-4b44-8f45-581164b14c81" providerId="ADAL" clId="{06EF89F9-31FE-4B06-9C6C-D333B4A2EE4F}" dt="2022-10-16T11:16:16.371" v="21" actId="478"/>
          <ac:picMkLst>
            <pc:docMk/>
            <pc:sldMk cId="2774279996" sldId="257"/>
            <ac:picMk id="10" creationId="{72CCE2CE-4B5F-F060-8B05-B15A6ECC6C27}"/>
          </ac:picMkLst>
        </pc:picChg>
        <pc:picChg chg="add del">
          <ac:chgData name="Francisco Valentin Ramirez Cuevas" userId="e79bf063-6348-4b44-8f45-581164b14c81" providerId="ADAL" clId="{06EF89F9-31FE-4B06-9C6C-D333B4A2EE4F}" dt="2022-10-16T11:16:20.679" v="23" actId="21"/>
          <ac:picMkLst>
            <pc:docMk/>
            <pc:sldMk cId="2774279996" sldId="257"/>
            <ac:picMk id="12" creationId="{D77924F9-FBE2-202E-6E56-52D193423D17}"/>
          </ac:picMkLst>
        </pc:picChg>
        <pc:picChg chg="add del mod">
          <ac:chgData name="Francisco Valentin Ramirez Cuevas" userId="e79bf063-6348-4b44-8f45-581164b14c81" providerId="ADAL" clId="{06EF89F9-31FE-4B06-9C6C-D333B4A2EE4F}" dt="2022-10-16T11:18:26.774" v="46" actId="478"/>
          <ac:picMkLst>
            <pc:docMk/>
            <pc:sldMk cId="2774279996" sldId="257"/>
            <ac:picMk id="13" creationId="{7BF6EB2E-CF9E-502C-16B7-5813A09F7033}"/>
          </ac:picMkLst>
        </pc:picChg>
        <pc:picChg chg="add mod">
          <ac:chgData name="Francisco Valentin Ramirez Cuevas" userId="e79bf063-6348-4b44-8f45-581164b14c81" providerId="ADAL" clId="{06EF89F9-31FE-4B06-9C6C-D333B4A2EE4F}" dt="2022-10-16T11:18:30.123" v="48" actId="1076"/>
          <ac:picMkLst>
            <pc:docMk/>
            <pc:sldMk cId="2774279996" sldId="257"/>
            <ac:picMk id="14" creationId="{0141A3EF-8261-2EF0-2D20-24CCEE459600}"/>
          </ac:picMkLst>
        </pc:picChg>
      </pc:sldChg>
      <pc:sldChg chg="modSp add mod ord">
        <pc:chgData name="Francisco Valentin Ramirez Cuevas" userId="e79bf063-6348-4b44-8f45-581164b14c81" providerId="ADAL" clId="{06EF89F9-31FE-4B06-9C6C-D333B4A2EE4F}" dt="2022-10-16T11:54:11.323" v="196"/>
        <pc:sldMkLst>
          <pc:docMk/>
          <pc:sldMk cId="1719511542" sldId="258"/>
        </pc:sldMkLst>
        <pc:spChg chg="mod">
          <ac:chgData name="Francisco Valentin Ramirez Cuevas" userId="e79bf063-6348-4b44-8f45-581164b14c81" providerId="ADAL" clId="{06EF89F9-31FE-4B06-9C6C-D333B4A2EE4F}" dt="2022-10-16T11:40:50.315" v="129" actId="20577"/>
          <ac:spMkLst>
            <pc:docMk/>
            <pc:sldMk cId="1719511542" sldId="258"/>
            <ac:spMk id="16" creationId="{FDEBE173-FB14-D66F-4A12-729D8E87963E}"/>
          </ac:spMkLst>
        </pc:spChg>
      </pc:sldChg>
      <pc:sldChg chg="addSp delSp modSp add mod">
        <pc:chgData name="Francisco Valentin Ramirez Cuevas" userId="e79bf063-6348-4b44-8f45-581164b14c81" providerId="ADAL" clId="{06EF89F9-31FE-4B06-9C6C-D333B4A2EE4F}" dt="2022-10-16T11:53:52.622" v="194" actId="6549"/>
        <pc:sldMkLst>
          <pc:docMk/>
          <pc:sldMk cId="1138965455" sldId="259"/>
        </pc:sldMkLst>
        <pc:spChg chg="mod">
          <ac:chgData name="Francisco Valentin Ramirez Cuevas" userId="e79bf063-6348-4b44-8f45-581164b14c81" providerId="ADAL" clId="{06EF89F9-31FE-4B06-9C6C-D333B4A2EE4F}" dt="2022-10-16T11:53:52.622" v="194" actId="6549"/>
          <ac:spMkLst>
            <pc:docMk/>
            <pc:sldMk cId="1138965455" sldId="259"/>
            <ac:spMk id="16" creationId="{FDEBE173-FB14-D66F-4A12-729D8E87963E}"/>
          </ac:spMkLst>
        </pc:spChg>
        <pc:picChg chg="add del">
          <ac:chgData name="Francisco Valentin Ramirez Cuevas" userId="e79bf063-6348-4b44-8f45-581164b14c81" providerId="ADAL" clId="{06EF89F9-31FE-4B06-9C6C-D333B4A2EE4F}" dt="2022-10-16T11:51:32.363" v="161" actId="22"/>
          <ac:picMkLst>
            <pc:docMk/>
            <pc:sldMk cId="1138965455" sldId="259"/>
            <ac:picMk id="3" creationId="{AE2DAB64-9FC2-9AED-1C9C-2F169DB0CECD}"/>
          </ac:picMkLst>
        </pc:picChg>
        <pc:picChg chg="add del">
          <ac:chgData name="Francisco Valentin Ramirez Cuevas" userId="e79bf063-6348-4b44-8f45-581164b14c81" providerId="ADAL" clId="{06EF89F9-31FE-4B06-9C6C-D333B4A2EE4F}" dt="2022-10-16T11:51:41.446" v="163" actId="21"/>
          <ac:picMkLst>
            <pc:docMk/>
            <pc:sldMk cId="1138965455" sldId="259"/>
            <ac:picMk id="5" creationId="{C188E141-3D12-8A22-5B02-2D67635908B8}"/>
          </ac:picMkLst>
        </pc:picChg>
        <pc:picChg chg="add mod">
          <ac:chgData name="Francisco Valentin Ramirez Cuevas" userId="e79bf063-6348-4b44-8f45-581164b14c81" providerId="ADAL" clId="{06EF89F9-31FE-4B06-9C6C-D333B4A2EE4F}" dt="2022-10-16T11:52:00.116" v="172" actId="14100"/>
          <ac:picMkLst>
            <pc:docMk/>
            <pc:sldMk cId="1138965455" sldId="259"/>
            <ac:picMk id="6" creationId="{08F8BF82-FD4C-0EC9-0C4A-A816F1A93180}"/>
          </ac:picMkLst>
        </pc:picChg>
        <pc:picChg chg="del">
          <ac:chgData name="Francisco Valentin Ramirez Cuevas" userId="e79bf063-6348-4b44-8f45-581164b14c81" providerId="ADAL" clId="{06EF89F9-31FE-4B06-9C6C-D333B4A2EE4F}" dt="2022-10-16T11:51:28.868" v="159" actId="478"/>
          <ac:picMkLst>
            <pc:docMk/>
            <pc:sldMk cId="1138965455" sldId="259"/>
            <ac:picMk id="14" creationId="{0141A3EF-8261-2EF0-2D20-24CCEE459600}"/>
          </ac:picMkLst>
        </pc:picChg>
      </pc:sldChg>
      <pc:sldChg chg="addSp delSp modSp add mod">
        <pc:chgData name="Francisco Valentin Ramirez Cuevas" userId="e79bf063-6348-4b44-8f45-581164b14c81" providerId="ADAL" clId="{06EF89F9-31FE-4B06-9C6C-D333B4A2EE4F}" dt="2022-10-16T12:17:38.243" v="288" actId="6549"/>
        <pc:sldMkLst>
          <pc:docMk/>
          <pc:sldMk cId="2282140985" sldId="260"/>
        </pc:sldMkLst>
        <pc:spChg chg="add del mod">
          <ac:chgData name="Francisco Valentin Ramirez Cuevas" userId="e79bf063-6348-4b44-8f45-581164b14c81" providerId="ADAL" clId="{06EF89F9-31FE-4B06-9C6C-D333B4A2EE4F}" dt="2022-10-16T12:17:38.243" v="288" actId="6549"/>
          <ac:spMkLst>
            <pc:docMk/>
            <pc:sldMk cId="2282140985" sldId="260"/>
            <ac:spMk id="16" creationId="{FDEBE173-FB14-D66F-4A12-729D8E87963E}"/>
          </ac:spMkLst>
        </pc:spChg>
        <pc:picChg chg="del">
          <ac:chgData name="Francisco Valentin Ramirez Cuevas" userId="e79bf063-6348-4b44-8f45-581164b14c81" providerId="ADAL" clId="{06EF89F9-31FE-4B06-9C6C-D333B4A2EE4F}" dt="2022-10-16T12:10:53.160" v="198" actId="478"/>
          <ac:picMkLst>
            <pc:docMk/>
            <pc:sldMk cId="2282140985" sldId="260"/>
            <ac:picMk id="6" creationId="{08F8BF82-FD4C-0EC9-0C4A-A816F1A93180}"/>
          </ac:picMkLst>
        </pc:picChg>
      </pc:sldChg>
      <pc:sldChg chg="modSp add mod">
        <pc:chgData name="Francisco Valentin Ramirez Cuevas" userId="e79bf063-6348-4b44-8f45-581164b14c81" providerId="ADAL" clId="{06EF89F9-31FE-4B06-9C6C-D333B4A2EE4F}" dt="2022-10-16T12:47:03.856" v="359" actId="403"/>
        <pc:sldMkLst>
          <pc:docMk/>
          <pc:sldMk cId="1666817585" sldId="261"/>
        </pc:sldMkLst>
        <pc:spChg chg="mod">
          <ac:chgData name="Francisco Valentin Ramirez Cuevas" userId="e79bf063-6348-4b44-8f45-581164b14c81" providerId="ADAL" clId="{06EF89F9-31FE-4B06-9C6C-D333B4A2EE4F}" dt="2022-10-16T12:47:03.856" v="359" actId="403"/>
          <ac:spMkLst>
            <pc:docMk/>
            <pc:sldMk cId="1666817585" sldId="261"/>
            <ac:spMk id="16" creationId="{FDEBE173-FB14-D66F-4A12-729D8E87963E}"/>
          </ac:spMkLst>
        </pc:spChg>
      </pc:sldChg>
      <pc:sldChg chg="addSp delSp modSp add mod">
        <pc:chgData name="Francisco Valentin Ramirez Cuevas" userId="e79bf063-6348-4b44-8f45-581164b14c81" providerId="ADAL" clId="{06EF89F9-31FE-4B06-9C6C-D333B4A2EE4F}" dt="2022-10-16T18:30:59.300" v="441" actId="6549"/>
        <pc:sldMkLst>
          <pc:docMk/>
          <pc:sldMk cId="247730110" sldId="262"/>
        </pc:sldMkLst>
        <pc:spChg chg="mod">
          <ac:chgData name="Francisco Valentin Ramirez Cuevas" userId="e79bf063-6348-4b44-8f45-581164b14c81" providerId="ADAL" clId="{06EF89F9-31FE-4B06-9C6C-D333B4A2EE4F}" dt="2022-10-16T18:30:59.300" v="441" actId="6549"/>
          <ac:spMkLst>
            <pc:docMk/>
            <pc:sldMk cId="247730110" sldId="262"/>
            <ac:spMk id="16" creationId="{FDEBE173-FB14-D66F-4A12-729D8E87963E}"/>
          </ac:spMkLst>
        </pc:spChg>
        <pc:picChg chg="add del">
          <ac:chgData name="Francisco Valentin Ramirez Cuevas" userId="e79bf063-6348-4b44-8f45-581164b14c81" providerId="ADAL" clId="{06EF89F9-31FE-4B06-9C6C-D333B4A2EE4F}" dt="2022-10-16T18:28:26.988" v="403" actId="21"/>
          <ac:picMkLst>
            <pc:docMk/>
            <pc:sldMk cId="247730110" sldId="262"/>
            <ac:picMk id="3" creationId="{8991F11F-1673-4EBF-E523-F1DDFD2778C6}"/>
          </ac:picMkLst>
        </pc:picChg>
        <pc:picChg chg="add mod ord">
          <ac:chgData name="Francisco Valentin Ramirez Cuevas" userId="e79bf063-6348-4b44-8f45-581164b14c81" providerId="ADAL" clId="{06EF89F9-31FE-4B06-9C6C-D333B4A2EE4F}" dt="2022-10-16T18:28:39.284" v="408" actId="14100"/>
          <ac:picMkLst>
            <pc:docMk/>
            <pc:sldMk cId="247730110" sldId="262"/>
            <ac:picMk id="4" creationId="{3C244AE2-6F1D-3184-A691-599B039DF190}"/>
          </ac:picMkLst>
        </pc:picChg>
      </pc:sldChg>
      <pc:sldChg chg="addSp delSp modSp add mod">
        <pc:chgData name="Francisco Valentin Ramirez Cuevas" userId="e79bf063-6348-4b44-8f45-581164b14c81" providerId="ADAL" clId="{06EF89F9-31FE-4B06-9C6C-D333B4A2EE4F}" dt="2022-10-16T19:50:04.704" v="549" actId="6549"/>
        <pc:sldMkLst>
          <pc:docMk/>
          <pc:sldMk cId="826405037" sldId="263"/>
        </pc:sldMkLst>
        <pc:spChg chg="del mod">
          <ac:chgData name="Francisco Valentin Ramirez Cuevas" userId="e79bf063-6348-4b44-8f45-581164b14c81" providerId="ADAL" clId="{06EF89F9-31FE-4B06-9C6C-D333B4A2EE4F}" dt="2022-10-16T19:15:13.958" v="483" actId="478"/>
          <ac:spMkLst>
            <pc:docMk/>
            <pc:sldMk cId="826405037" sldId="263"/>
            <ac:spMk id="16" creationId="{FDEBE173-FB14-D66F-4A12-729D8E87963E}"/>
          </ac:spMkLst>
        </pc:spChg>
        <pc:spChg chg="add mod">
          <ac:chgData name="Francisco Valentin Ramirez Cuevas" userId="e79bf063-6348-4b44-8f45-581164b14c81" providerId="ADAL" clId="{06EF89F9-31FE-4B06-9C6C-D333B4A2EE4F}" dt="2022-10-16T19:50:04.704" v="549" actId="6549"/>
          <ac:spMkLst>
            <pc:docMk/>
            <pc:sldMk cId="826405037" sldId="263"/>
            <ac:spMk id="17" creationId="{7DEB1806-54E6-9790-C840-304D463CFE7A}"/>
          </ac:spMkLst>
        </pc:spChg>
        <pc:picChg chg="add del">
          <ac:chgData name="Francisco Valentin Ramirez Cuevas" userId="e79bf063-6348-4b44-8f45-581164b14c81" providerId="ADAL" clId="{06EF89F9-31FE-4B06-9C6C-D333B4A2EE4F}" dt="2022-10-16T18:49:33.312" v="471" actId="478"/>
          <ac:picMkLst>
            <pc:docMk/>
            <pc:sldMk cId="826405037" sldId="263"/>
            <ac:picMk id="3" creationId="{6FFC7715-945B-EE27-1934-216E605C1C3B}"/>
          </ac:picMkLst>
        </pc:picChg>
        <pc:picChg chg="del">
          <ac:chgData name="Francisco Valentin Ramirez Cuevas" userId="e79bf063-6348-4b44-8f45-581164b14c81" providerId="ADAL" clId="{06EF89F9-31FE-4B06-9C6C-D333B4A2EE4F}" dt="2022-10-16T18:48:40.640" v="443" actId="478"/>
          <ac:picMkLst>
            <pc:docMk/>
            <pc:sldMk cId="826405037" sldId="263"/>
            <ac:picMk id="4" creationId="{3C244AE2-6F1D-3184-A691-599B039DF190}"/>
          </ac:picMkLst>
        </pc:picChg>
        <pc:picChg chg="add del">
          <ac:chgData name="Francisco Valentin Ramirez Cuevas" userId="e79bf063-6348-4b44-8f45-581164b14c81" providerId="ADAL" clId="{06EF89F9-31FE-4B06-9C6C-D333B4A2EE4F}" dt="2022-10-16T18:49:37.198" v="473" actId="21"/>
          <ac:picMkLst>
            <pc:docMk/>
            <pc:sldMk cId="826405037" sldId="263"/>
            <ac:picMk id="6" creationId="{8265131C-9EA6-21CC-6ABB-B947A41BCD52}"/>
          </ac:picMkLst>
        </pc:picChg>
        <pc:picChg chg="del">
          <ac:chgData name="Francisco Valentin Ramirez Cuevas" userId="e79bf063-6348-4b44-8f45-581164b14c81" providerId="ADAL" clId="{06EF89F9-31FE-4B06-9C6C-D333B4A2EE4F}" dt="2022-10-16T19:15:13.958" v="483" actId="478"/>
          <ac:picMkLst>
            <pc:docMk/>
            <pc:sldMk cId="826405037" sldId="263"/>
            <ac:picMk id="7" creationId="{2C2A59E4-9F2E-96F2-C49C-CDE4672465FF}"/>
          </ac:picMkLst>
        </pc:picChg>
        <pc:picChg chg="add del">
          <ac:chgData name="Francisco Valentin Ramirez Cuevas" userId="e79bf063-6348-4b44-8f45-581164b14c81" providerId="ADAL" clId="{06EF89F9-31FE-4B06-9C6C-D333B4A2EE4F}" dt="2022-10-16T18:49:42.961" v="475" actId="21"/>
          <ac:picMkLst>
            <pc:docMk/>
            <pc:sldMk cId="826405037" sldId="263"/>
            <ac:picMk id="9" creationId="{9C87E156-4C29-2E2B-8D20-82E8766A328F}"/>
          </ac:picMkLst>
        </pc:picChg>
        <pc:picChg chg="add del mod">
          <ac:chgData name="Francisco Valentin Ramirez Cuevas" userId="e79bf063-6348-4b44-8f45-581164b14c81" providerId="ADAL" clId="{06EF89F9-31FE-4B06-9C6C-D333B4A2EE4F}" dt="2022-10-16T19:15:13.958" v="483" actId="478"/>
          <ac:picMkLst>
            <pc:docMk/>
            <pc:sldMk cId="826405037" sldId="263"/>
            <ac:picMk id="10" creationId="{3745DF7B-2625-E81C-5475-F5263BF1309C}"/>
          </ac:picMkLst>
        </pc:picChg>
        <pc:picChg chg="add del">
          <ac:chgData name="Francisco Valentin Ramirez Cuevas" userId="e79bf063-6348-4b44-8f45-581164b14c81" providerId="ADAL" clId="{06EF89F9-31FE-4B06-9C6C-D333B4A2EE4F}" dt="2022-10-16T19:14:43.931" v="481" actId="22"/>
          <ac:picMkLst>
            <pc:docMk/>
            <pc:sldMk cId="826405037" sldId="263"/>
            <ac:picMk id="12" creationId="{70E89E04-BB51-55AA-D563-180DF79E9530}"/>
          </ac:picMkLst>
        </pc:picChg>
        <pc:picChg chg="add del">
          <ac:chgData name="Francisco Valentin Ramirez Cuevas" userId="e79bf063-6348-4b44-8f45-581164b14c81" providerId="ADAL" clId="{06EF89F9-31FE-4B06-9C6C-D333B4A2EE4F}" dt="2022-10-16T19:15:19.516" v="485" actId="21"/>
          <ac:picMkLst>
            <pc:docMk/>
            <pc:sldMk cId="826405037" sldId="263"/>
            <ac:picMk id="14" creationId="{EBB66285-6D8F-993A-DDD3-3B2C3E1DEEB3}"/>
          </ac:picMkLst>
        </pc:picChg>
        <pc:picChg chg="add mod">
          <ac:chgData name="Francisco Valentin Ramirez Cuevas" userId="e79bf063-6348-4b44-8f45-581164b14c81" providerId="ADAL" clId="{06EF89F9-31FE-4B06-9C6C-D333B4A2EE4F}" dt="2022-10-16T19:25:16.676" v="490" actId="14100"/>
          <ac:picMkLst>
            <pc:docMk/>
            <pc:sldMk cId="826405037" sldId="263"/>
            <ac:picMk id="15" creationId="{DE41CD03-12CC-F36A-369C-61770F0726E6}"/>
          </ac:picMkLst>
        </pc:picChg>
        <pc:picChg chg="add mod">
          <ac:chgData name="Francisco Valentin Ramirez Cuevas" userId="e79bf063-6348-4b44-8f45-581164b14c81" providerId="ADAL" clId="{06EF89F9-31FE-4B06-9C6C-D333B4A2EE4F}" dt="2022-10-16T19:26:16.295" v="506" actId="1076"/>
          <ac:picMkLst>
            <pc:docMk/>
            <pc:sldMk cId="826405037" sldId="263"/>
            <ac:picMk id="19" creationId="{7EB6B1E6-A8A8-7E2A-49DE-6B61A7B782CD}"/>
          </ac:picMkLst>
        </pc:picChg>
      </pc:sldChg>
      <pc:sldChg chg="add ord">
        <pc:chgData name="Francisco Valentin Ramirez Cuevas" userId="e79bf063-6348-4b44-8f45-581164b14c81" providerId="ADAL" clId="{06EF89F9-31FE-4B06-9C6C-D333B4A2EE4F}" dt="2022-10-16T19:52:59.777" v="551"/>
        <pc:sldMkLst>
          <pc:docMk/>
          <pc:sldMk cId="2560674488" sldId="264"/>
        </pc:sldMkLst>
      </pc:sldChg>
      <pc:sldChg chg="addSp delSp modSp add mod">
        <pc:chgData name="Francisco Valentin Ramirez Cuevas" userId="e79bf063-6348-4b44-8f45-581164b14c81" providerId="ADAL" clId="{06EF89F9-31FE-4B06-9C6C-D333B4A2EE4F}" dt="2022-10-16T19:54:59.177" v="569" actId="6549"/>
        <pc:sldMkLst>
          <pc:docMk/>
          <pc:sldMk cId="3764199708" sldId="265"/>
        </pc:sldMkLst>
        <pc:spChg chg="mod">
          <ac:chgData name="Francisco Valentin Ramirez Cuevas" userId="e79bf063-6348-4b44-8f45-581164b14c81" providerId="ADAL" clId="{06EF89F9-31FE-4B06-9C6C-D333B4A2EE4F}" dt="2022-10-16T19:54:59.177" v="569" actId="6549"/>
          <ac:spMkLst>
            <pc:docMk/>
            <pc:sldMk cId="3764199708" sldId="265"/>
            <ac:spMk id="17" creationId="{7DEB1806-54E6-9790-C840-304D463CFE7A}"/>
          </ac:spMkLst>
        </pc:spChg>
        <pc:picChg chg="add del">
          <ac:chgData name="Francisco Valentin Ramirez Cuevas" userId="e79bf063-6348-4b44-8f45-581164b14c81" providerId="ADAL" clId="{06EF89F9-31FE-4B06-9C6C-D333B4A2EE4F}" dt="2022-10-16T19:53:34.933" v="555" actId="21"/>
          <ac:picMkLst>
            <pc:docMk/>
            <pc:sldMk cId="3764199708" sldId="265"/>
            <ac:picMk id="3" creationId="{1FF21639-A0F2-85A2-9E61-AD85E603EF61}"/>
          </ac:picMkLst>
        </pc:picChg>
        <pc:picChg chg="add mod">
          <ac:chgData name="Francisco Valentin Ramirez Cuevas" userId="e79bf063-6348-4b44-8f45-581164b14c81" providerId="ADAL" clId="{06EF89F9-31FE-4B06-9C6C-D333B4A2EE4F}" dt="2022-10-16T19:53:56.080" v="561" actId="14100"/>
          <ac:picMkLst>
            <pc:docMk/>
            <pc:sldMk cId="3764199708" sldId="265"/>
            <ac:picMk id="4" creationId="{9794CE07-7601-6C1B-A926-886528EA9EAC}"/>
          </ac:picMkLst>
        </pc:picChg>
        <pc:picChg chg="del">
          <ac:chgData name="Francisco Valentin Ramirez Cuevas" userId="e79bf063-6348-4b44-8f45-581164b14c81" providerId="ADAL" clId="{06EF89F9-31FE-4B06-9C6C-D333B4A2EE4F}" dt="2022-10-16T19:53:07.208" v="553" actId="21"/>
          <ac:picMkLst>
            <pc:docMk/>
            <pc:sldMk cId="3764199708" sldId="265"/>
            <ac:picMk id="15" creationId="{DE41CD03-12CC-F36A-369C-61770F0726E6}"/>
          </ac:picMkLst>
        </pc:picChg>
      </pc:sldChg>
      <pc:sldChg chg="addSp delSp modSp add mod">
        <pc:chgData name="Francisco Valentin Ramirez Cuevas" userId="e79bf063-6348-4b44-8f45-581164b14c81" providerId="ADAL" clId="{06EF89F9-31FE-4B06-9C6C-D333B4A2EE4F}" dt="2022-10-16T19:59:14.215" v="597" actId="20577"/>
        <pc:sldMkLst>
          <pc:docMk/>
          <pc:sldMk cId="859166766" sldId="266"/>
        </pc:sldMkLst>
        <pc:spChg chg="mod">
          <ac:chgData name="Francisco Valentin Ramirez Cuevas" userId="e79bf063-6348-4b44-8f45-581164b14c81" providerId="ADAL" clId="{06EF89F9-31FE-4B06-9C6C-D333B4A2EE4F}" dt="2022-10-16T19:59:14.215" v="597" actId="20577"/>
          <ac:spMkLst>
            <pc:docMk/>
            <pc:sldMk cId="859166766" sldId="266"/>
            <ac:spMk id="17" creationId="{7DEB1806-54E6-9790-C840-304D463CFE7A}"/>
          </ac:spMkLst>
        </pc:spChg>
        <pc:picChg chg="add del">
          <ac:chgData name="Francisco Valentin Ramirez Cuevas" userId="e79bf063-6348-4b44-8f45-581164b14c81" providerId="ADAL" clId="{06EF89F9-31FE-4B06-9C6C-D333B4A2EE4F}" dt="2022-10-16T19:57:36.167" v="573" actId="21"/>
          <ac:picMkLst>
            <pc:docMk/>
            <pc:sldMk cId="859166766" sldId="266"/>
            <ac:picMk id="3" creationId="{5D05CE96-F82B-0E85-3E4B-185B0FC8E77F}"/>
          </ac:picMkLst>
        </pc:picChg>
        <pc:picChg chg="del">
          <ac:chgData name="Francisco Valentin Ramirez Cuevas" userId="e79bf063-6348-4b44-8f45-581164b14c81" providerId="ADAL" clId="{06EF89F9-31FE-4B06-9C6C-D333B4A2EE4F}" dt="2022-10-16T19:57:20.312" v="571" actId="478"/>
          <ac:picMkLst>
            <pc:docMk/>
            <pc:sldMk cId="859166766" sldId="266"/>
            <ac:picMk id="4" creationId="{9794CE07-7601-6C1B-A926-886528EA9EAC}"/>
          </ac:picMkLst>
        </pc:picChg>
        <pc:picChg chg="add mod">
          <ac:chgData name="Francisco Valentin Ramirez Cuevas" userId="e79bf063-6348-4b44-8f45-581164b14c81" providerId="ADAL" clId="{06EF89F9-31FE-4B06-9C6C-D333B4A2EE4F}" dt="2022-10-16T19:57:44.440" v="576" actId="14100"/>
          <ac:picMkLst>
            <pc:docMk/>
            <pc:sldMk cId="859166766" sldId="266"/>
            <ac:picMk id="5" creationId="{2BF079B1-073D-3B05-3651-5C76DA44E266}"/>
          </ac:picMkLst>
        </pc:picChg>
      </pc:sldChg>
      <pc:sldChg chg="addSp delSp modSp add mod">
        <pc:chgData name="Francisco Valentin Ramirez Cuevas" userId="e79bf063-6348-4b44-8f45-581164b14c81" providerId="ADAL" clId="{06EF89F9-31FE-4B06-9C6C-D333B4A2EE4F}" dt="2022-10-16T20:14:25.376" v="655" actId="6549"/>
        <pc:sldMkLst>
          <pc:docMk/>
          <pc:sldMk cId="3214222777" sldId="267"/>
        </pc:sldMkLst>
        <pc:spChg chg="mod">
          <ac:chgData name="Francisco Valentin Ramirez Cuevas" userId="e79bf063-6348-4b44-8f45-581164b14c81" providerId="ADAL" clId="{06EF89F9-31FE-4B06-9C6C-D333B4A2EE4F}" dt="2022-10-16T20:14:25.376" v="655" actId="6549"/>
          <ac:spMkLst>
            <pc:docMk/>
            <pc:sldMk cId="3214222777" sldId="267"/>
            <ac:spMk id="17" creationId="{7DEB1806-54E6-9790-C840-304D463CFE7A}"/>
          </ac:spMkLst>
        </pc:spChg>
        <pc:picChg chg="add mod ord">
          <ac:chgData name="Francisco Valentin Ramirez Cuevas" userId="e79bf063-6348-4b44-8f45-581164b14c81" providerId="ADAL" clId="{06EF89F9-31FE-4B06-9C6C-D333B4A2EE4F}" dt="2022-10-16T20:01:30.156" v="602" actId="167"/>
          <ac:picMkLst>
            <pc:docMk/>
            <pc:sldMk cId="3214222777" sldId="267"/>
            <ac:picMk id="3" creationId="{1FE956D1-B718-DB5D-CFF2-CCE1A84CCBB4}"/>
          </ac:picMkLst>
        </pc:picChg>
        <pc:picChg chg="del mod">
          <ac:chgData name="Francisco Valentin Ramirez Cuevas" userId="e79bf063-6348-4b44-8f45-581164b14c81" providerId="ADAL" clId="{06EF89F9-31FE-4B06-9C6C-D333B4A2EE4F}" dt="2022-10-16T20:03:34.435" v="620" actId="478"/>
          <ac:picMkLst>
            <pc:docMk/>
            <pc:sldMk cId="3214222777" sldId="267"/>
            <ac:picMk id="5" creationId="{2BF079B1-073D-3B05-3651-5C76DA44E266}"/>
          </ac:picMkLst>
        </pc:picChg>
        <pc:picChg chg="add del">
          <ac:chgData name="Francisco Valentin Ramirez Cuevas" userId="e79bf063-6348-4b44-8f45-581164b14c81" providerId="ADAL" clId="{06EF89F9-31FE-4B06-9C6C-D333B4A2EE4F}" dt="2022-10-16T20:03:30.223" v="616" actId="21"/>
          <ac:picMkLst>
            <pc:docMk/>
            <pc:sldMk cId="3214222777" sldId="267"/>
            <ac:picMk id="6" creationId="{FA1CD52F-EAA1-9E22-CC70-8EA4A2DCBADC}"/>
          </ac:picMkLst>
        </pc:picChg>
        <pc:picChg chg="add mod">
          <ac:chgData name="Francisco Valentin Ramirez Cuevas" userId="e79bf063-6348-4b44-8f45-581164b14c81" providerId="ADAL" clId="{06EF89F9-31FE-4B06-9C6C-D333B4A2EE4F}" dt="2022-10-16T20:05:00.679" v="624" actId="14100"/>
          <ac:picMkLst>
            <pc:docMk/>
            <pc:sldMk cId="3214222777" sldId="267"/>
            <ac:picMk id="7" creationId="{3D092C9D-019C-9AF3-E686-EBDA5C9A21D2}"/>
          </ac:picMkLst>
        </pc:picChg>
        <pc:picChg chg="add del">
          <ac:chgData name="Francisco Valentin Ramirez Cuevas" userId="e79bf063-6348-4b44-8f45-581164b14c81" providerId="ADAL" clId="{06EF89F9-31FE-4B06-9C6C-D333B4A2EE4F}" dt="2022-10-16T20:05:05.297" v="626" actId="21"/>
          <ac:picMkLst>
            <pc:docMk/>
            <pc:sldMk cId="3214222777" sldId="267"/>
            <ac:picMk id="9" creationId="{8C479C3F-B061-B9E0-88C3-6EA0E4F53F5A}"/>
          </ac:picMkLst>
        </pc:picChg>
        <pc:picChg chg="add mod">
          <ac:chgData name="Francisco Valentin Ramirez Cuevas" userId="e79bf063-6348-4b44-8f45-581164b14c81" providerId="ADAL" clId="{06EF89F9-31FE-4B06-9C6C-D333B4A2EE4F}" dt="2022-10-16T20:05:20.458" v="633" actId="1076"/>
          <ac:picMkLst>
            <pc:docMk/>
            <pc:sldMk cId="3214222777" sldId="267"/>
            <ac:picMk id="10" creationId="{07578D7B-704C-1398-B05E-C497C8047697}"/>
          </ac:picMkLst>
        </pc:picChg>
        <pc:picChg chg="del">
          <ac:chgData name="Francisco Valentin Ramirez Cuevas" userId="e79bf063-6348-4b44-8f45-581164b14c81" providerId="ADAL" clId="{06EF89F9-31FE-4B06-9C6C-D333B4A2EE4F}" dt="2022-10-16T20:01:31.565" v="603" actId="478"/>
          <ac:picMkLst>
            <pc:docMk/>
            <pc:sldMk cId="3214222777" sldId="267"/>
            <ac:picMk id="19" creationId="{7EB6B1E6-A8A8-7E2A-49DE-6B61A7B782CD}"/>
          </ac:picMkLst>
        </pc:picChg>
      </pc:sldChg>
      <pc:sldChg chg="modSp add mod">
        <pc:chgData name="Francisco Valentin Ramirez Cuevas" userId="e79bf063-6348-4b44-8f45-581164b14c81" providerId="ADAL" clId="{06EF89F9-31FE-4B06-9C6C-D333B4A2EE4F}" dt="2022-10-16T20:26:56.124" v="703" actId="6549"/>
        <pc:sldMkLst>
          <pc:docMk/>
          <pc:sldMk cId="4106497120" sldId="268"/>
        </pc:sldMkLst>
        <pc:spChg chg="mod">
          <ac:chgData name="Francisco Valentin Ramirez Cuevas" userId="e79bf063-6348-4b44-8f45-581164b14c81" providerId="ADAL" clId="{06EF89F9-31FE-4B06-9C6C-D333B4A2EE4F}" dt="2022-10-16T20:26:56.124" v="703" actId="6549"/>
          <ac:spMkLst>
            <pc:docMk/>
            <pc:sldMk cId="4106497120" sldId="268"/>
            <ac:spMk id="17" creationId="{7DEB1806-54E6-9790-C840-304D463CFE7A}"/>
          </ac:spMkLst>
        </pc:spChg>
      </pc:sldChg>
      <pc:sldChg chg="addSp delSp modSp add mod">
        <pc:chgData name="Francisco Valentin Ramirez Cuevas" userId="e79bf063-6348-4b44-8f45-581164b14c81" providerId="ADAL" clId="{06EF89F9-31FE-4B06-9C6C-D333B4A2EE4F}" dt="2022-10-16T20:32:21.299" v="735" actId="20577"/>
        <pc:sldMkLst>
          <pc:docMk/>
          <pc:sldMk cId="219608291" sldId="269"/>
        </pc:sldMkLst>
        <pc:spChg chg="mod">
          <ac:chgData name="Francisco Valentin Ramirez Cuevas" userId="e79bf063-6348-4b44-8f45-581164b14c81" providerId="ADAL" clId="{06EF89F9-31FE-4B06-9C6C-D333B4A2EE4F}" dt="2022-10-16T20:32:21.299" v="735" actId="20577"/>
          <ac:spMkLst>
            <pc:docMk/>
            <pc:sldMk cId="219608291" sldId="269"/>
            <ac:spMk id="17" creationId="{7DEB1806-54E6-9790-C840-304D463CFE7A}"/>
          </ac:spMkLst>
        </pc:spChg>
        <pc:picChg chg="add del">
          <ac:chgData name="Francisco Valentin Ramirez Cuevas" userId="e79bf063-6348-4b44-8f45-581164b14c81" providerId="ADAL" clId="{06EF89F9-31FE-4B06-9C6C-D333B4A2EE4F}" dt="2022-10-16T20:30:28.802" v="708" actId="22"/>
          <ac:picMkLst>
            <pc:docMk/>
            <pc:sldMk cId="219608291" sldId="269"/>
            <ac:picMk id="4" creationId="{634D10CD-6C8A-5A26-2086-1FD538194502}"/>
          </ac:picMkLst>
        </pc:picChg>
        <pc:picChg chg="add mod">
          <ac:chgData name="Francisco Valentin Ramirez Cuevas" userId="e79bf063-6348-4b44-8f45-581164b14c81" providerId="ADAL" clId="{06EF89F9-31FE-4B06-9C6C-D333B4A2EE4F}" dt="2022-10-16T20:30:34.440" v="711" actId="1076"/>
          <ac:picMkLst>
            <pc:docMk/>
            <pc:sldMk cId="219608291" sldId="269"/>
            <ac:picMk id="6" creationId="{E90F72A8-3451-96A7-B77E-441E9FD19DD3}"/>
          </ac:picMkLst>
        </pc:picChg>
        <pc:picChg chg="del">
          <ac:chgData name="Francisco Valentin Ramirez Cuevas" userId="e79bf063-6348-4b44-8f45-581164b14c81" providerId="ADAL" clId="{06EF89F9-31FE-4B06-9C6C-D333B4A2EE4F}" dt="2022-10-16T20:30:22.616" v="706" actId="478"/>
          <ac:picMkLst>
            <pc:docMk/>
            <pc:sldMk cId="219608291" sldId="269"/>
            <ac:picMk id="7" creationId="{3D092C9D-019C-9AF3-E686-EBDA5C9A21D2}"/>
          </ac:picMkLst>
        </pc:picChg>
        <pc:picChg chg="del">
          <ac:chgData name="Francisco Valentin Ramirez Cuevas" userId="e79bf063-6348-4b44-8f45-581164b14c81" providerId="ADAL" clId="{06EF89F9-31FE-4B06-9C6C-D333B4A2EE4F}" dt="2022-10-16T20:30:22.178" v="705" actId="478"/>
          <ac:picMkLst>
            <pc:docMk/>
            <pc:sldMk cId="219608291" sldId="269"/>
            <ac:picMk id="10" creationId="{07578D7B-704C-1398-B05E-C497C8047697}"/>
          </ac:picMkLst>
        </pc:picChg>
      </pc:sldChg>
      <pc:sldChg chg="addSp delSp modSp add mod">
        <pc:chgData name="Francisco Valentin Ramirez Cuevas" userId="e79bf063-6348-4b44-8f45-581164b14c81" providerId="ADAL" clId="{06EF89F9-31FE-4B06-9C6C-D333B4A2EE4F}" dt="2022-10-17T00:27:13.846" v="908" actId="1076"/>
        <pc:sldMkLst>
          <pc:docMk/>
          <pc:sldMk cId="1048734286" sldId="270"/>
        </pc:sldMkLst>
        <pc:spChg chg="del">
          <ac:chgData name="Francisco Valentin Ramirez Cuevas" userId="e79bf063-6348-4b44-8f45-581164b14c81" providerId="ADAL" clId="{06EF89F9-31FE-4B06-9C6C-D333B4A2EE4F}" dt="2022-10-16T21:09:24.228" v="737" actId="478"/>
          <ac:spMkLst>
            <pc:docMk/>
            <pc:sldMk cId="1048734286" sldId="270"/>
            <ac:spMk id="17" creationId="{7DEB1806-54E6-9790-C840-304D463CFE7A}"/>
          </ac:spMkLst>
        </pc:spChg>
        <pc:picChg chg="del">
          <ac:chgData name="Francisco Valentin Ramirez Cuevas" userId="e79bf063-6348-4b44-8f45-581164b14c81" providerId="ADAL" clId="{06EF89F9-31FE-4B06-9C6C-D333B4A2EE4F}" dt="2022-10-16T21:09:24.228" v="737" actId="478"/>
          <ac:picMkLst>
            <pc:docMk/>
            <pc:sldMk cId="1048734286" sldId="270"/>
            <ac:picMk id="3" creationId="{1FE956D1-B718-DB5D-CFF2-CCE1A84CCBB4}"/>
          </ac:picMkLst>
        </pc:picChg>
        <pc:picChg chg="add mod">
          <ac:chgData name="Francisco Valentin Ramirez Cuevas" userId="e79bf063-6348-4b44-8f45-581164b14c81" providerId="ADAL" clId="{06EF89F9-31FE-4B06-9C6C-D333B4A2EE4F}" dt="2022-10-16T21:09:35.306" v="743" actId="1076"/>
          <ac:picMkLst>
            <pc:docMk/>
            <pc:sldMk cId="1048734286" sldId="270"/>
            <ac:picMk id="4" creationId="{4F7545D5-03AE-E985-3FAC-B19F57723FC2}"/>
          </ac:picMkLst>
        </pc:picChg>
        <pc:picChg chg="del">
          <ac:chgData name="Francisco Valentin Ramirez Cuevas" userId="e79bf063-6348-4b44-8f45-581164b14c81" providerId="ADAL" clId="{06EF89F9-31FE-4B06-9C6C-D333B4A2EE4F}" dt="2022-10-16T21:09:24.228" v="737" actId="478"/>
          <ac:picMkLst>
            <pc:docMk/>
            <pc:sldMk cId="1048734286" sldId="270"/>
            <ac:picMk id="6" creationId="{E90F72A8-3451-96A7-B77E-441E9FD19DD3}"/>
          </ac:picMkLst>
        </pc:picChg>
        <pc:picChg chg="add mod">
          <ac:chgData name="Francisco Valentin Ramirez Cuevas" userId="e79bf063-6348-4b44-8f45-581164b14c81" providerId="ADAL" clId="{06EF89F9-31FE-4B06-9C6C-D333B4A2EE4F}" dt="2022-10-17T00:17:51.524" v="746" actId="14100"/>
          <ac:picMkLst>
            <pc:docMk/>
            <pc:sldMk cId="1048734286" sldId="270"/>
            <ac:picMk id="7" creationId="{73F2AC5F-5199-D449-61B4-3D9001B00854}"/>
          </ac:picMkLst>
        </pc:picChg>
        <pc:picChg chg="add del">
          <ac:chgData name="Francisco Valentin Ramirez Cuevas" userId="e79bf063-6348-4b44-8f45-581164b14c81" providerId="ADAL" clId="{06EF89F9-31FE-4B06-9C6C-D333B4A2EE4F}" dt="2022-10-17T00:17:59.613" v="748" actId="21"/>
          <ac:picMkLst>
            <pc:docMk/>
            <pc:sldMk cId="1048734286" sldId="270"/>
            <ac:picMk id="9" creationId="{C57C278D-B556-59EE-A18C-53C14E883479}"/>
          </ac:picMkLst>
        </pc:picChg>
        <pc:picChg chg="add mod">
          <ac:chgData name="Francisco Valentin Ramirez Cuevas" userId="e79bf063-6348-4b44-8f45-581164b14c81" providerId="ADAL" clId="{06EF89F9-31FE-4B06-9C6C-D333B4A2EE4F}" dt="2022-10-17T00:26:41.465" v="896" actId="1076"/>
          <ac:picMkLst>
            <pc:docMk/>
            <pc:sldMk cId="1048734286" sldId="270"/>
            <ac:picMk id="10" creationId="{D17FF267-9EFD-2611-E2CD-75933389632B}"/>
          </ac:picMkLst>
        </pc:picChg>
        <pc:picChg chg="add mod">
          <ac:chgData name="Francisco Valentin Ramirez Cuevas" userId="e79bf063-6348-4b44-8f45-581164b14c81" providerId="ADAL" clId="{06EF89F9-31FE-4B06-9C6C-D333B4A2EE4F}" dt="2022-10-17T00:27:00.008" v="904" actId="14100"/>
          <ac:picMkLst>
            <pc:docMk/>
            <pc:sldMk cId="1048734286" sldId="270"/>
            <ac:picMk id="12" creationId="{E6F3A47D-53A6-2B5E-026F-33C1A579DF5F}"/>
          </ac:picMkLst>
        </pc:picChg>
        <pc:picChg chg="add mod">
          <ac:chgData name="Francisco Valentin Ramirez Cuevas" userId="e79bf063-6348-4b44-8f45-581164b14c81" providerId="ADAL" clId="{06EF89F9-31FE-4B06-9C6C-D333B4A2EE4F}" dt="2022-10-17T00:26:43.840" v="898" actId="1076"/>
          <ac:picMkLst>
            <pc:docMk/>
            <pc:sldMk cId="1048734286" sldId="270"/>
            <ac:picMk id="14" creationId="{A14E6282-C99F-D45E-9A7E-E22F16C183C3}"/>
          </ac:picMkLst>
        </pc:picChg>
        <pc:picChg chg="add mod">
          <ac:chgData name="Francisco Valentin Ramirez Cuevas" userId="e79bf063-6348-4b44-8f45-581164b14c81" providerId="ADAL" clId="{06EF89F9-31FE-4B06-9C6C-D333B4A2EE4F}" dt="2022-10-17T00:26:56.739" v="903" actId="1076"/>
          <ac:picMkLst>
            <pc:docMk/>
            <pc:sldMk cId="1048734286" sldId="270"/>
            <ac:picMk id="16" creationId="{98BE9021-0F93-37E2-CDED-F4119EDFDCB7}"/>
          </ac:picMkLst>
        </pc:picChg>
        <pc:picChg chg="add mod">
          <ac:chgData name="Francisco Valentin Ramirez Cuevas" userId="e79bf063-6348-4b44-8f45-581164b14c81" providerId="ADAL" clId="{06EF89F9-31FE-4B06-9C6C-D333B4A2EE4F}" dt="2022-10-17T00:26:55.348" v="902" actId="1076"/>
          <ac:picMkLst>
            <pc:docMk/>
            <pc:sldMk cId="1048734286" sldId="270"/>
            <ac:picMk id="18" creationId="{A991CE2E-AA3A-00D7-97CD-C64285DDA3F4}"/>
          </ac:picMkLst>
        </pc:picChg>
        <pc:picChg chg="add mod">
          <ac:chgData name="Francisco Valentin Ramirez Cuevas" userId="e79bf063-6348-4b44-8f45-581164b14c81" providerId="ADAL" clId="{06EF89F9-31FE-4B06-9C6C-D333B4A2EE4F}" dt="2022-10-17T00:27:13.846" v="908" actId="1076"/>
          <ac:picMkLst>
            <pc:docMk/>
            <pc:sldMk cId="1048734286" sldId="270"/>
            <ac:picMk id="19" creationId="{3437C4A4-C914-F2F1-EB99-4CC3B745A378}"/>
          </ac:picMkLst>
        </pc:picChg>
      </pc:sldChg>
      <pc:sldChg chg="addSp delSp modSp add mod">
        <pc:chgData name="Francisco Valentin Ramirez Cuevas" userId="e79bf063-6348-4b44-8f45-581164b14c81" providerId="ADAL" clId="{06EF89F9-31FE-4B06-9C6C-D333B4A2EE4F}" dt="2022-10-17T00:22:05.349" v="813"/>
        <pc:sldMkLst>
          <pc:docMk/>
          <pc:sldMk cId="3793883247" sldId="272"/>
        </pc:sldMkLst>
        <pc:picChg chg="add mod">
          <ac:chgData name="Francisco Valentin Ramirez Cuevas" userId="e79bf063-6348-4b44-8f45-581164b14c81" providerId="ADAL" clId="{06EF89F9-31FE-4B06-9C6C-D333B4A2EE4F}" dt="2022-10-17T00:20:53.102" v="798" actId="14100"/>
          <ac:picMkLst>
            <pc:docMk/>
            <pc:sldMk cId="3793883247" sldId="272"/>
            <ac:picMk id="3" creationId="{C679D510-02DA-9CB6-BCC9-F064A4466E0B}"/>
          </ac:picMkLst>
        </pc:picChg>
        <pc:picChg chg="add del">
          <ac:chgData name="Francisco Valentin Ramirez Cuevas" userId="e79bf063-6348-4b44-8f45-581164b14c81" providerId="ADAL" clId="{06EF89F9-31FE-4B06-9C6C-D333B4A2EE4F}" dt="2022-10-17T00:21:13.505" v="800" actId="21"/>
          <ac:picMkLst>
            <pc:docMk/>
            <pc:sldMk cId="3793883247" sldId="272"/>
            <ac:picMk id="6" creationId="{A042AABB-8F3F-3F93-F288-D5CF89A6A5A7}"/>
          </ac:picMkLst>
        </pc:picChg>
        <pc:picChg chg="del">
          <ac:chgData name="Francisco Valentin Ramirez Cuevas" userId="e79bf063-6348-4b44-8f45-581164b14c81" providerId="ADAL" clId="{06EF89F9-31FE-4B06-9C6C-D333B4A2EE4F}" dt="2022-10-17T00:20:36.902" v="794" actId="21"/>
          <ac:picMkLst>
            <pc:docMk/>
            <pc:sldMk cId="3793883247" sldId="272"/>
            <ac:picMk id="7" creationId="{73F2AC5F-5199-D449-61B4-3D9001B00854}"/>
          </ac:picMkLst>
        </pc:picChg>
        <pc:picChg chg="del">
          <ac:chgData name="Francisco Valentin Ramirez Cuevas" userId="e79bf063-6348-4b44-8f45-581164b14c81" providerId="ADAL" clId="{06EF89F9-31FE-4B06-9C6C-D333B4A2EE4F}" dt="2022-10-17T00:20:36.902" v="794" actId="21"/>
          <ac:picMkLst>
            <pc:docMk/>
            <pc:sldMk cId="3793883247" sldId="272"/>
            <ac:picMk id="8" creationId="{C55B76AD-3279-FAB2-6B7A-A3CD16C9792F}"/>
          </ac:picMkLst>
        </pc:picChg>
        <pc:picChg chg="add mod">
          <ac:chgData name="Francisco Valentin Ramirez Cuevas" userId="e79bf063-6348-4b44-8f45-581164b14c81" providerId="ADAL" clId="{06EF89F9-31FE-4B06-9C6C-D333B4A2EE4F}" dt="2022-10-17T00:21:21.700" v="806" actId="1076"/>
          <ac:picMkLst>
            <pc:docMk/>
            <pc:sldMk cId="3793883247" sldId="272"/>
            <ac:picMk id="9" creationId="{553DE09F-C068-C138-EF95-C1EDCBCE17BA}"/>
          </ac:picMkLst>
        </pc:picChg>
        <pc:picChg chg="del">
          <ac:chgData name="Francisco Valentin Ramirez Cuevas" userId="e79bf063-6348-4b44-8f45-581164b14c81" providerId="ADAL" clId="{06EF89F9-31FE-4B06-9C6C-D333B4A2EE4F}" dt="2022-10-17T00:20:36.902" v="794" actId="21"/>
          <ac:picMkLst>
            <pc:docMk/>
            <pc:sldMk cId="3793883247" sldId="272"/>
            <ac:picMk id="11" creationId="{64D18C8B-F32D-AEDB-70D3-7715F1D8D633}"/>
          </ac:picMkLst>
        </pc:picChg>
        <pc:picChg chg="add del">
          <ac:chgData name="Francisco Valentin Ramirez Cuevas" userId="e79bf063-6348-4b44-8f45-581164b14c81" providerId="ADAL" clId="{06EF89F9-31FE-4B06-9C6C-D333B4A2EE4F}" dt="2022-10-17T00:21:31.327" v="808" actId="21"/>
          <ac:picMkLst>
            <pc:docMk/>
            <pc:sldMk cId="3793883247" sldId="272"/>
            <ac:picMk id="12" creationId="{9C0E3599-C693-6D5A-728C-ADB64345363C}"/>
          </ac:picMkLst>
        </pc:picChg>
        <pc:picChg chg="add mod">
          <ac:chgData name="Francisco Valentin Ramirez Cuevas" userId="e79bf063-6348-4b44-8f45-581164b14c81" providerId="ADAL" clId="{06EF89F9-31FE-4B06-9C6C-D333B4A2EE4F}" dt="2022-10-17T00:21:36.973" v="811" actId="1076"/>
          <ac:picMkLst>
            <pc:docMk/>
            <pc:sldMk cId="3793883247" sldId="272"/>
            <ac:picMk id="13" creationId="{9EF08567-D16C-CCC6-D83A-78132A7C275F}"/>
          </ac:picMkLst>
        </pc:picChg>
        <pc:picChg chg="add del mod">
          <ac:chgData name="Francisco Valentin Ramirez Cuevas" userId="e79bf063-6348-4b44-8f45-581164b14c81" providerId="ADAL" clId="{06EF89F9-31FE-4B06-9C6C-D333B4A2EE4F}" dt="2022-10-17T00:22:05.349" v="813"/>
          <ac:picMkLst>
            <pc:docMk/>
            <pc:sldMk cId="3793883247" sldId="272"/>
            <ac:picMk id="14" creationId="{D00DC8D7-D2F3-DA25-DC6E-4D5947B84DD2}"/>
          </ac:picMkLst>
        </pc:picChg>
      </pc:sldChg>
      <pc:sldChg chg="addSp delSp modSp add mod ord">
        <pc:chgData name="Francisco Valentin Ramirez Cuevas" userId="e79bf063-6348-4b44-8f45-581164b14c81" providerId="ADAL" clId="{06EF89F9-31FE-4B06-9C6C-D333B4A2EE4F}" dt="2022-10-17T00:30:33.076" v="933" actId="1076"/>
        <pc:sldMkLst>
          <pc:docMk/>
          <pc:sldMk cId="4139803140" sldId="273"/>
        </pc:sldMkLst>
        <pc:spChg chg="add del mod">
          <ac:chgData name="Francisco Valentin Ramirez Cuevas" userId="e79bf063-6348-4b44-8f45-581164b14c81" providerId="ADAL" clId="{06EF89F9-31FE-4B06-9C6C-D333B4A2EE4F}" dt="2022-10-17T00:25:12.373" v="873" actId="478"/>
          <ac:spMkLst>
            <pc:docMk/>
            <pc:sldMk cId="4139803140" sldId="273"/>
            <ac:spMk id="19" creationId="{411A1036-0EFA-B4D6-830A-3DB9DA4F7586}"/>
          </ac:spMkLst>
        </pc:spChg>
        <pc:spChg chg="add mod">
          <ac:chgData name="Francisco Valentin Ramirez Cuevas" userId="e79bf063-6348-4b44-8f45-581164b14c81" providerId="ADAL" clId="{06EF89F9-31FE-4B06-9C6C-D333B4A2EE4F}" dt="2022-10-17T00:28:28.682" v="927" actId="14100"/>
          <ac:spMkLst>
            <pc:docMk/>
            <pc:sldMk cId="4139803140" sldId="273"/>
            <ac:spMk id="26" creationId="{EF0EB996-1A85-92EC-73C4-2C6C3E73DEC3}"/>
          </ac:spMkLst>
        </pc:spChg>
        <pc:picChg chg="del">
          <ac:chgData name="Francisco Valentin Ramirez Cuevas" userId="e79bf063-6348-4b44-8f45-581164b14c81" providerId="ADAL" clId="{06EF89F9-31FE-4B06-9C6C-D333B4A2EE4F}" dt="2022-10-17T00:22:10.194" v="815" actId="478"/>
          <ac:picMkLst>
            <pc:docMk/>
            <pc:sldMk cId="4139803140" sldId="273"/>
            <ac:picMk id="3" creationId="{C679D510-02DA-9CB6-BCC9-F064A4466E0B}"/>
          </ac:picMkLst>
        </pc:picChg>
        <pc:picChg chg="add del">
          <ac:chgData name="Francisco Valentin Ramirez Cuevas" userId="e79bf063-6348-4b44-8f45-581164b14c81" providerId="ADAL" clId="{06EF89F9-31FE-4B06-9C6C-D333B4A2EE4F}" dt="2022-10-17T00:22:23.160" v="817" actId="21"/>
          <ac:picMkLst>
            <pc:docMk/>
            <pc:sldMk cId="4139803140" sldId="273"/>
            <ac:picMk id="5" creationId="{AF1401BB-F9DF-CAFC-11DA-B8B45748BE70}"/>
          </ac:picMkLst>
        </pc:picChg>
        <pc:picChg chg="add del mod">
          <ac:chgData name="Francisco Valentin Ramirez Cuevas" userId="e79bf063-6348-4b44-8f45-581164b14c81" providerId="ADAL" clId="{06EF89F9-31FE-4B06-9C6C-D333B4A2EE4F}" dt="2022-10-17T00:25:12.373" v="873" actId="478"/>
          <ac:picMkLst>
            <pc:docMk/>
            <pc:sldMk cId="4139803140" sldId="273"/>
            <ac:picMk id="6" creationId="{5B98DB7E-3070-114A-39AE-3A0603E17CB5}"/>
          </ac:picMkLst>
        </pc:picChg>
        <pc:picChg chg="add del">
          <ac:chgData name="Francisco Valentin Ramirez Cuevas" userId="e79bf063-6348-4b44-8f45-581164b14c81" providerId="ADAL" clId="{06EF89F9-31FE-4B06-9C6C-D333B4A2EE4F}" dt="2022-10-17T00:23:00.094" v="835" actId="21"/>
          <ac:picMkLst>
            <pc:docMk/>
            <pc:sldMk cId="4139803140" sldId="273"/>
            <ac:picMk id="8" creationId="{FB87AAB4-C1BB-646A-9265-411101CA4302}"/>
          </ac:picMkLst>
        </pc:picChg>
        <pc:picChg chg="del">
          <ac:chgData name="Francisco Valentin Ramirez Cuevas" userId="e79bf063-6348-4b44-8f45-581164b14c81" providerId="ADAL" clId="{06EF89F9-31FE-4B06-9C6C-D333B4A2EE4F}" dt="2022-10-17T00:22:10.194" v="815" actId="478"/>
          <ac:picMkLst>
            <pc:docMk/>
            <pc:sldMk cId="4139803140" sldId="273"/>
            <ac:picMk id="9" creationId="{553DE09F-C068-C138-EF95-C1EDCBCE17BA}"/>
          </ac:picMkLst>
        </pc:picChg>
        <pc:picChg chg="add del mod">
          <ac:chgData name="Francisco Valentin Ramirez Cuevas" userId="e79bf063-6348-4b44-8f45-581164b14c81" providerId="ADAL" clId="{06EF89F9-31FE-4B06-9C6C-D333B4A2EE4F}" dt="2022-10-17T00:25:12.373" v="873" actId="478"/>
          <ac:picMkLst>
            <pc:docMk/>
            <pc:sldMk cId="4139803140" sldId="273"/>
            <ac:picMk id="10" creationId="{64DC578F-1A5E-EA97-F632-6D00503CE22D}"/>
          </ac:picMkLst>
        </pc:picChg>
        <pc:picChg chg="add del">
          <ac:chgData name="Francisco Valentin Ramirez Cuevas" userId="e79bf063-6348-4b44-8f45-581164b14c81" providerId="ADAL" clId="{06EF89F9-31FE-4B06-9C6C-D333B4A2EE4F}" dt="2022-10-17T00:23:25.231" v="841" actId="21"/>
          <ac:picMkLst>
            <pc:docMk/>
            <pc:sldMk cId="4139803140" sldId="273"/>
            <ac:picMk id="12" creationId="{5F58E9EC-B790-0ED5-01A3-9CB6D8A76AD0}"/>
          </ac:picMkLst>
        </pc:picChg>
        <pc:picChg chg="del">
          <ac:chgData name="Francisco Valentin Ramirez Cuevas" userId="e79bf063-6348-4b44-8f45-581164b14c81" providerId="ADAL" clId="{06EF89F9-31FE-4B06-9C6C-D333B4A2EE4F}" dt="2022-10-17T00:22:10.194" v="815" actId="478"/>
          <ac:picMkLst>
            <pc:docMk/>
            <pc:sldMk cId="4139803140" sldId="273"/>
            <ac:picMk id="13" creationId="{9EF08567-D16C-CCC6-D83A-78132A7C275F}"/>
          </ac:picMkLst>
        </pc:picChg>
        <pc:picChg chg="add del mod">
          <ac:chgData name="Francisco Valentin Ramirez Cuevas" userId="e79bf063-6348-4b44-8f45-581164b14c81" providerId="ADAL" clId="{06EF89F9-31FE-4B06-9C6C-D333B4A2EE4F}" dt="2022-10-17T00:25:12.373" v="873" actId="478"/>
          <ac:picMkLst>
            <pc:docMk/>
            <pc:sldMk cId="4139803140" sldId="273"/>
            <ac:picMk id="14" creationId="{537A798E-06BB-EC75-117B-A21B6A6EA1BC}"/>
          </ac:picMkLst>
        </pc:picChg>
        <pc:picChg chg="add del">
          <ac:chgData name="Francisco Valentin Ramirez Cuevas" userId="e79bf063-6348-4b44-8f45-581164b14c81" providerId="ADAL" clId="{06EF89F9-31FE-4B06-9C6C-D333B4A2EE4F}" dt="2022-10-17T00:23:54.010" v="847" actId="21"/>
          <ac:picMkLst>
            <pc:docMk/>
            <pc:sldMk cId="4139803140" sldId="273"/>
            <ac:picMk id="16" creationId="{42C3E5E5-0CF9-30A5-8DAB-EFC21D2F76FF}"/>
          </ac:picMkLst>
        </pc:picChg>
        <pc:picChg chg="add del mod">
          <ac:chgData name="Francisco Valentin Ramirez Cuevas" userId="e79bf063-6348-4b44-8f45-581164b14c81" providerId="ADAL" clId="{06EF89F9-31FE-4B06-9C6C-D333B4A2EE4F}" dt="2022-10-17T00:25:12.373" v="873" actId="478"/>
          <ac:picMkLst>
            <pc:docMk/>
            <pc:sldMk cId="4139803140" sldId="273"/>
            <ac:picMk id="17" creationId="{3050B878-5EC7-FF41-51AA-1E9B9E61FF76}"/>
          </ac:picMkLst>
        </pc:picChg>
        <pc:picChg chg="add mod">
          <ac:chgData name="Francisco Valentin Ramirez Cuevas" userId="e79bf063-6348-4b44-8f45-581164b14c81" providerId="ADAL" clId="{06EF89F9-31FE-4B06-9C6C-D333B4A2EE4F}" dt="2022-10-17T00:25:32.727" v="881" actId="1076"/>
          <ac:picMkLst>
            <pc:docMk/>
            <pc:sldMk cId="4139803140" sldId="273"/>
            <ac:picMk id="21" creationId="{DD61E914-59F7-E5CB-DD6D-0030F91B0E01}"/>
          </ac:picMkLst>
        </pc:picChg>
        <pc:picChg chg="add mod">
          <ac:chgData name="Francisco Valentin Ramirez Cuevas" userId="e79bf063-6348-4b44-8f45-581164b14c81" providerId="ADAL" clId="{06EF89F9-31FE-4B06-9C6C-D333B4A2EE4F}" dt="2022-10-17T00:28:18.017" v="923" actId="14100"/>
          <ac:picMkLst>
            <pc:docMk/>
            <pc:sldMk cId="4139803140" sldId="273"/>
            <ac:picMk id="23" creationId="{206B176A-7A44-E500-E50D-32EAAB8D099D}"/>
          </ac:picMkLst>
        </pc:picChg>
        <pc:picChg chg="add mod">
          <ac:chgData name="Francisco Valentin Ramirez Cuevas" userId="e79bf063-6348-4b44-8f45-581164b14c81" providerId="ADAL" clId="{06EF89F9-31FE-4B06-9C6C-D333B4A2EE4F}" dt="2022-10-17T00:25:59.191" v="884" actId="571"/>
          <ac:picMkLst>
            <pc:docMk/>
            <pc:sldMk cId="4139803140" sldId="273"/>
            <ac:picMk id="24" creationId="{1F9E34B0-2403-69FA-DC8D-525919790762}"/>
          </ac:picMkLst>
        </pc:picChg>
        <pc:picChg chg="add mod">
          <ac:chgData name="Francisco Valentin Ramirez Cuevas" userId="e79bf063-6348-4b44-8f45-581164b14c81" providerId="ADAL" clId="{06EF89F9-31FE-4B06-9C6C-D333B4A2EE4F}" dt="2022-10-17T00:30:26.540" v="928" actId="1076"/>
          <ac:picMkLst>
            <pc:docMk/>
            <pc:sldMk cId="4139803140" sldId="273"/>
            <ac:picMk id="28" creationId="{86C0249E-EC01-C75A-E76B-93C9C0763A60}"/>
          </ac:picMkLst>
        </pc:picChg>
        <pc:picChg chg="add mod">
          <ac:chgData name="Francisco Valentin Ramirez Cuevas" userId="e79bf063-6348-4b44-8f45-581164b14c81" providerId="ADAL" clId="{06EF89F9-31FE-4B06-9C6C-D333B4A2EE4F}" dt="2022-10-17T00:30:33.076" v="933" actId="1076"/>
          <ac:picMkLst>
            <pc:docMk/>
            <pc:sldMk cId="4139803140" sldId="273"/>
            <ac:picMk id="30" creationId="{C059FFE5-7846-B14C-B5CC-BA13996CFA04}"/>
          </ac:picMkLst>
        </pc:picChg>
      </pc:sldChg>
      <pc:sldChg chg="add">
        <pc:chgData name="Francisco Valentin Ramirez Cuevas" userId="e79bf063-6348-4b44-8f45-581164b14c81" providerId="ADAL" clId="{06EF89F9-31FE-4B06-9C6C-D333B4A2EE4F}" dt="2022-10-17T00:25:03.994" v="872"/>
        <pc:sldMkLst>
          <pc:docMk/>
          <pc:sldMk cId="3699459636" sldId="274"/>
        </pc:sldMkLst>
      </pc:sldChg>
    </pc:docChg>
  </pc:docChgLst>
  <pc:docChgLst>
    <pc:chgData name="Francisco Valentin Ramirez Cuevas" userId="e79bf063-6348-4b44-8f45-581164b14c81" providerId="ADAL" clId="{0096F68A-F4DE-4132-8F52-FE196AD3E7DC}"/>
    <pc:docChg chg="modSld">
      <pc:chgData name="Francisco Valentin Ramirez Cuevas" userId="e79bf063-6348-4b44-8f45-581164b14c81" providerId="ADAL" clId="{0096F68A-F4DE-4132-8F52-FE196AD3E7DC}" dt="2022-10-07T01:59:22.258" v="0" actId="732"/>
      <pc:docMkLst>
        <pc:docMk/>
      </pc:docMkLst>
    </pc:docChg>
  </pc:docChgLst>
  <pc:docChgLst>
    <pc:chgData name="Francisco Valentin Ramirez Cuevas" userId="e79bf063-6348-4b44-8f45-581164b14c81" providerId="ADAL" clId="{A5E64BD8-F480-4FCD-A7FE-25A380B7ECD9}"/>
    <pc:docChg chg="undo custSel addSld delSld modSld sldOrd">
      <pc:chgData name="Francisco Valentin Ramirez Cuevas" userId="e79bf063-6348-4b44-8f45-581164b14c81" providerId="ADAL" clId="{A5E64BD8-F480-4FCD-A7FE-25A380B7ECD9}" dt="2022-10-19T20:39:10.260" v="101" actId="2696"/>
      <pc:docMkLst>
        <pc:docMk/>
      </pc:docMkLst>
      <pc:sldChg chg="addSp delSp modSp">
        <pc:chgData name="Francisco Valentin Ramirez Cuevas" userId="e79bf063-6348-4b44-8f45-581164b14c81" providerId="ADAL" clId="{A5E64BD8-F480-4FCD-A7FE-25A380B7ECD9}" dt="2022-10-17T20:17:50.980" v="55" actId="113"/>
        <pc:sldMkLst>
          <pc:docMk/>
          <pc:sldMk cId="2282140985" sldId="260"/>
        </pc:sldMkLst>
        <pc:spChg chg="mod">
          <ac:chgData name="Francisco Valentin Ramirez Cuevas" userId="e79bf063-6348-4b44-8f45-581164b14c81" providerId="ADAL" clId="{A5E64BD8-F480-4FCD-A7FE-25A380B7ECD9}" dt="2022-10-17T20:17:50.980" v="55" actId="113"/>
          <ac:spMkLst>
            <pc:docMk/>
            <pc:sldMk cId="2282140985" sldId="260"/>
            <ac:spMk id="16" creationId="{FDEBE173-FB14-D66F-4A12-729D8E87963E}"/>
          </ac:spMkLst>
        </pc:spChg>
        <pc:picChg chg="add del">
          <ac:chgData name="Francisco Valentin Ramirez Cuevas" userId="e79bf063-6348-4b44-8f45-581164b14c81" providerId="ADAL" clId="{A5E64BD8-F480-4FCD-A7FE-25A380B7ECD9}" dt="2022-10-17T20:17:12.694" v="43"/>
          <ac:picMkLst>
            <pc:docMk/>
            <pc:sldMk cId="2282140985" sldId="260"/>
            <ac:picMk id="2" creationId="{66232FB9-900F-4091-B455-4DE68C62DE1B}"/>
          </ac:picMkLst>
        </pc:picChg>
        <pc:picChg chg="add del">
          <ac:chgData name="Francisco Valentin Ramirez Cuevas" userId="e79bf063-6348-4b44-8f45-581164b14c81" providerId="ADAL" clId="{A5E64BD8-F480-4FCD-A7FE-25A380B7ECD9}" dt="2022-10-17T20:17:21.120" v="49"/>
          <ac:picMkLst>
            <pc:docMk/>
            <pc:sldMk cId="2282140985" sldId="260"/>
            <ac:picMk id="3" creationId="{E0071F90-18EF-403E-90AB-15FD7B2B6EE0}"/>
          </ac:picMkLst>
        </pc:picChg>
        <pc:picChg chg="add mod">
          <ac:chgData name="Francisco Valentin Ramirez Cuevas" userId="e79bf063-6348-4b44-8f45-581164b14c81" providerId="ADAL" clId="{A5E64BD8-F480-4FCD-A7FE-25A380B7ECD9}" dt="2022-10-17T20:17:33.031" v="54" actId="14100"/>
          <ac:picMkLst>
            <pc:docMk/>
            <pc:sldMk cId="2282140985" sldId="260"/>
            <ac:picMk id="4" creationId="{A9E24D6F-FE09-4E5C-A24F-A8C14394A992}"/>
          </ac:picMkLst>
        </pc:picChg>
        <pc:picChg chg="add del">
          <ac:chgData name="Francisco Valentin Ramirez Cuevas" userId="e79bf063-6348-4b44-8f45-581164b14c81" providerId="ADAL" clId="{A5E64BD8-F480-4FCD-A7FE-25A380B7ECD9}" dt="2022-10-17T20:17:14.692" v="45"/>
          <ac:picMkLst>
            <pc:docMk/>
            <pc:sldMk cId="2282140985" sldId="260"/>
            <ac:picMk id="5" creationId="{FB4287F2-5333-4D11-83BB-E10AF258128A}"/>
          </ac:picMkLst>
        </pc:picChg>
        <pc:picChg chg="add del">
          <ac:chgData name="Francisco Valentin Ramirez Cuevas" userId="e79bf063-6348-4b44-8f45-581164b14c81" providerId="ADAL" clId="{A5E64BD8-F480-4FCD-A7FE-25A380B7ECD9}" dt="2022-10-17T20:17:17.032" v="47"/>
          <ac:picMkLst>
            <pc:docMk/>
            <pc:sldMk cId="2282140985" sldId="260"/>
            <ac:picMk id="6" creationId="{56D0600E-706C-4E0B-AC78-0EC571CFDECB}"/>
          </ac:picMkLst>
        </pc:picChg>
      </pc:sldChg>
      <pc:sldChg chg="addSp delSp modSp">
        <pc:chgData name="Francisco Valentin Ramirez Cuevas" userId="e79bf063-6348-4b44-8f45-581164b14c81" providerId="ADAL" clId="{A5E64BD8-F480-4FCD-A7FE-25A380B7ECD9}" dt="2022-10-17T20:01:36.055" v="37" actId="14100"/>
        <pc:sldMkLst>
          <pc:docMk/>
          <pc:sldMk cId="1048734286" sldId="270"/>
        </pc:sldMkLst>
        <pc:picChg chg="add del">
          <ac:chgData name="Francisco Valentin Ramirez Cuevas" userId="e79bf063-6348-4b44-8f45-581164b14c81" providerId="ADAL" clId="{A5E64BD8-F480-4FCD-A7FE-25A380B7ECD9}" dt="2022-10-17T20:00:42.491" v="23"/>
          <ac:picMkLst>
            <pc:docMk/>
            <pc:sldMk cId="1048734286" sldId="270"/>
            <ac:picMk id="2" creationId="{ECFBDF6A-B089-4458-8DF4-E667BBEB96AB}"/>
          </ac:picMkLst>
        </pc:picChg>
        <pc:picChg chg="add mod">
          <ac:chgData name="Francisco Valentin Ramirez Cuevas" userId="e79bf063-6348-4b44-8f45-581164b14c81" providerId="ADAL" clId="{A5E64BD8-F480-4FCD-A7FE-25A380B7ECD9}" dt="2022-10-17T20:00:52.031" v="27" actId="14100"/>
          <ac:picMkLst>
            <pc:docMk/>
            <pc:sldMk cId="1048734286" sldId="270"/>
            <ac:picMk id="3" creationId="{65211C46-604E-4625-9AFE-45E200B1F538}"/>
          </ac:picMkLst>
        </pc:picChg>
        <pc:picChg chg="add mod">
          <ac:chgData name="Francisco Valentin Ramirez Cuevas" userId="e79bf063-6348-4b44-8f45-581164b14c81" providerId="ADAL" clId="{A5E64BD8-F480-4FCD-A7FE-25A380B7ECD9}" dt="2022-10-17T20:01:31.815" v="36" actId="1076"/>
          <ac:picMkLst>
            <pc:docMk/>
            <pc:sldMk cId="1048734286" sldId="270"/>
            <ac:picMk id="5" creationId="{CF088D4F-98AD-4502-979B-F0E7ECFFB517}"/>
          </ac:picMkLst>
        </pc:picChg>
        <pc:picChg chg="mod">
          <ac:chgData name="Francisco Valentin Ramirez Cuevas" userId="e79bf063-6348-4b44-8f45-581164b14c81" providerId="ADAL" clId="{A5E64BD8-F480-4FCD-A7FE-25A380B7ECD9}" dt="2022-10-17T19:59:22.673" v="10" actId="1076"/>
          <ac:picMkLst>
            <pc:docMk/>
            <pc:sldMk cId="1048734286" sldId="270"/>
            <ac:picMk id="10" creationId="{D17FF267-9EFD-2611-E2CD-75933389632B}"/>
          </ac:picMkLst>
        </pc:picChg>
        <pc:picChg chg="mod">
          <ac:chgData name="Francisco Valentin Ramirez Cuevas" userId="e79bf063-6348-4b44-8f45-581164b14c81" providerId="ADAL" clId="{A5E64BD8-F480-4FCD-A7FE-25A380B7ECD9}" dt="2022-10-17T19:59:22.673" v="10" actId="1076"/>
          <ac:picMkLst>
            <pc:docMk/>
            <pc:sldMk cId="1048734286" sldId="270"/>
            <ac:picMk id="12" creationId="{E6F3A47D-53A6-2B5E-026F-33C1A579DF5F}"/>
          </ac:picMkLst>
        </pc:picChg>
        <pc:picChg chg="mod">
          <ac:chgData name="Francisco Valentin Ramirez Cuevas" userId="e79bf063-6348-4b44-8f45-581164b14c81" providerId="ADAL" clId="{A5E64BD8-F480-4FCD-A7FE-25A380B7ECD9}" dt="2022-10-17T19:59:30.634" v="13" actId="1076"/>
          <ac:picMkLst>
            <pc:docMk/>
            <pc:sldMk cId="1048734286" sldId="270"/>
            <ac:picMk id="14" creationId="{A14E6282-C99F-D45E-9A7E-E22F16C183C3}"/>
          </ac:picMkLst>
        </pc:picChg>
        <pc:picChg chg="del mod">
          <ac:chgData name="Francisco Valentin Ramirez Cuevas" userId="e79bf063-6348-4b44-8f45-581164b14c81" providerId="ADAL" clId="{A5E64BD8-F480-4FCD-A7FE-25A380B7ECD9}" dt="2022-10-17T20:00:41.590" v="21" actId="478"/>
          <ac:picMkLst>
            <pc:docMk/>
            <pc:sldMk cId="1048734286" sldId="270"/>
            <ac:picMk id="16" creationId="{98BE9021-0F93-37E2-CDED-F4119EDFDCB7}"/>
          </ac:picMkLst>
        </pc:picChg>
        <pc:picChg chg="mod">
          <ac:chgData name="Francisco Valentin Ramirez Cuevas" userId="e79bf063-6348-4b44-8f45-581164b14c81" providerId="ADAL" clId="{A5E64BD8-F480-4FCD-A7FE-25A380B7ECD9}" dt="2022-10-17T20:01:31" v="35" actId="1076"/>
          <ac:picMkLst>
            <pc:docMk/>
            <pc:sldMk cId="1048734286" sldId="270"/>
            <ac:picMk id="18" creationId="{A991CE2E-AA3A-00D7-97CD-C64285DDA3F4}"/>
          </ac:picMkLst>
        </pc:picChg>
        <pc:picChg chg="mod">
          <ac:chgData name="Francisco Valentin Ramirez Cuevas" userId="e79bf063-6348-4b44-8f45-581164b14c81" providerId="ADAL" clId="{A5E64BD8-F480-4FCD-A7FE-25A380B7ECD9}" dt="2022-10-17T20:01:36.055" v="37" actId="14100"/>
          <ac:picMkLst>
            <pc:docMk/>
            <pc:sldMk cId="1048734286" sldId="270"/>
            <ac:picMk id="19" creationId="{3437C4A4-C914-F2F1-EB99-4CC3B745A378}"/>
          </ac:picMkLst>
        </pc:picChg>
      </pc:sldChg>
      <pc:sldChg chg="modSp">
        <pc:chgData name="Francisco Valentin Ramirez Cuevas" userId="e79bf063-6348-4b44-8f45-581164b14c81" providerId="ADAL" clId="{A5E64BD8-F480-4FCD-A7FE-25A380B7ECD9}" dt="2022-10-17T20:04:09.965" v="39" actId="1076"/>
        <pc:sldMkLst>
          <pc:docMk/>
          <pc:sldMk cId="4139803140" sldId="273"/>
        </pc:sldMkLst>
        <pc:picChg chg="mod">
          <ac:chgData name="Francisco Valentin Ramirez Cuevas" userId="e79bf063-6348-4b44-8f45-581164b14c81" providerId="ADAL" clId="{A5E64BD8-F480-4FCD-A7FE-25A380B7ECD9}" dt="2022-10-17T20:04:09.965" v="39" actId="1076"/>
          <ac:picMkLst>
            <pc:docMk/>
            <pc:sldMk cId="4139803140" sldId="273"/>
            <ac:picMk id="28" creationId="{86C0249E-EC01-C75A-E76B-93C9C0763A60}"/>
          </ac:picMkLst>
        </pc:picChg>
      </pc:sldChg>
      <pc:sldChg chg="modSp">
        <pc:chgData name="Francisco Valentin Ramirez Cuevas" userId="e79bf063-6348-4b44-8f45-581164b14c81" providerId="ADAL" clId="{A5E64BD8-F480-4FCD-A7FE-25A380B7ECD9}" dt="2022-10-17T19:58:14.824" v="0" actId="20577"/>
        <pc:sldMkLst>
          <pc:docMk/>
          <pc:sldMk cId="3699459636" sldId="274"/>
        </pc:sldMkLst>
        <pc:spChg chg="mod">
          <ac:chgData name="Francisco Valentin Ramirez Cuevas" userId="e79bf063-6348-4b44-8f45-581164b14c81" providerId="ADAL" clId="{A5E64BD8-F480-4FCD-A7FE-25A380B7ECD9}" dt="2022-10-17T19:58:14.824" v="0" actId="20577"/>
          <ac:spMkLst>
            <pc:docMk/>
            <pc:sldMk cId="3699459636" sldId="274"/>
            <ac:spMk id="19" creationId="{411A1036-0EFA-B4D6-830A-3DB9DA4F7586}"/>
          </ac:spMkLst>
        </pc:spChg>
      </pc:sldChg>
      <pc:sldChg chg="addSp delSp modSp add ord">
        <pc:chgData name="Francisco Valentin Ramirez Cuevas" userId="e79bf063-6348-4b44-8f45-581164b14c81" providerId="ADAL" clId="{A5E64BD8-F480-4FCD-A7FE-25A380B7ECD9}" dt="2022-10-17T20:30:02.045" v="99" actId="1076"/>
        <pc:sldMkLst>
          <pc:docMk/>
          <pc:sldMk cId="99504942" sldId="276"/>
        </pc:sldMkLst>
        <pc:picChg chg="add del mod">
          <ac:chgData name="Francisco Valentin Ramirez Cuevas" userId="e79bf063-6348-4b44-8f45-581164b14c81" providerId="ADAL" clId="{A5E64BD8-F480-4FCD-A7FE-25A380B7ECD9}" dt="2022-10-17T20:24:20.674" v="62"/>
          <ac:picMkLst>
            <pc:docMk/>
            <pc:sldMk cId="99504942" sldId="276"/>
            <ac:picMk id="2" creationId="{369EF7F4-DCA8-4310-B5DB-8A4940B69F0C}"/>
          </ac:picMkLst>
        </pc:picChg>
        <pc:picChg chg="add mod">
          <ac:chgData name="Francisco Valentin Ramirez Cuevas" userId="e79bf063-6348-4b44-8f45-581164b14c81" providerId="ADAL" clId="{A5E64BD8-F480-4FCD-A7FE-25A380B7ECD9}" dt="2022-10-17T20:29:45.309" v="92" actId="1076"/>
          <ac:picMkLst>
            <pc:docMk/>
            <pc:sldMk cId="99504942" sldId="276"/>
            <ac:picMk id="3" creationId="{693ACF5E-8D77-4B54-B26C-01F69618E9D0}"/>
          </ac:picMkLst>
        </pc:picChg>
        <pc:picChg chg="add del mod">
          <ac:chgData name="Francisco Valentin Ramirez Cuevas" userId="e79bf063-6348-4b44-8f45-581164b14c81" providerId="ADAL" clId="{A5E64BD8-F480-4FCD-A7FE-25A380B7ECD9}" dt="2022-10-17T20:26:57.856" v="69" actId="478"/>
          <ac:picMkLst>
            <pc:docMk/>
            <pc:sldMk cId="99504942" sldId="276"/>
            <ac:picMk id="4" creationId="{C8E93171-ECB1-45AC-933B-8033AF6D6065}"/>
          </ac:picMkLst>
        </pc:picChg>
        <pc:picChg chg="del">
          <ac:chgData name="Francisco Valentin Ramirez Cuevas" userId="e79bf063-6348-4b44-8f45-581164b14c81" providerId="ADAL" clId="{A5E64BD8-F480-4FCD-A7FE-25A380B7ECD9}" dt="2022-10-17T20:24:08.339" v="59"/>
          <ac:picMkLst>
            <pc:docMk/>
            <pc:sldMk cId="99504942" sldId="276"/>
            <ac:picMk id="5" creationId="{5F6B8FA8-105F-3D84-1CF5-FFFE6F1CA59C}"/>
          </ac:picMkLst>
        </pc:picChg>
        <pc:picChg chg="add mod">
          <ac:chgData name="Francisco Valentin Ramirez Cuevas" userId="e79bf063-6348-4b44-8f45-581164b14c81" providerId="ADAL" clId="{A5E64BD8-F480-4FCD-A7FE-25A380B7ECD9}" dt="2022-10-17T20:29:48.301" v="93" actId="1076"/>
          <ac:picMkLst>
            <pc:docMk/>
            <pc:sldMk cId="99504942" sldId="276"/>
            <ac:picMk id="6" creationId="{2B9FF138-E293-4C50-B8D6-DA6ADACF07DB}"/>
          </ac:picMkLst>
        </pc:picChg>
        <pc:picChg chg="del">
          <ac:chgData name="Francisco Valentin Ramirez Cuevas" userId="e79bf063-6348-4b44-8f45-581164b14c81" providerId="ADAL" clId="{A5E64BD8-F480-4FCD-A7FE-25A380B7ECD9}" dt="2022-10-17T20:24:08.339" v="59"/>
          <ac:picMkLst>
            <pc:docMk/>
            <pc:sldMk cId="99504942" sldId="276"/>
            <ac:picMk id="7" creationId="{AD5D1876-9B53-6739-F541-18AC056D6BFE}"/>
          </ac:picMkLst>
        </pc:picChg>
        <pc:picChg chg="add del">
          <ac:chgData name="Francisco Valentin Ramirez Cuevas" userId="e79bf063-6348-4b44-8f45-581164b14c81" providerId="ADAL" clId="{A5E64BD8-F480-4FCD-A7FE-25A380B7ECD9}" dt="2022-10-17T20:27:13.780" v="74"/>
          <ac:picMkLst>
            <pc:docMk/>
            <pc:sldMk cId="99504942" sldId="276"/>
            <ac:picMk id="8" creationId="{A502F8AC-115B-4C5F-B3D5-F8CE11636EA0}"/>
          </ac:picMkLst>
        </pc:picChg>
        <pc:picChg chg="del mod">
          <ac:chgData name="Francisco Valentin Ramirez Cuevas" userId="e79bf063-6348-4b44-8f45-581164b14c81" providerId="ADAL" clId="{A5E64BD8-F480-4FCD-A7FE-25A380B7ECD9}" dt="2022-10-17T20:24:08.339" v="59"/>
          <ac:picMkLst>
            <pc:docMk/>
            <pc:sldMk cId="99504942" sldId="276"/>
            <ac:picMk id="9" creationId="{5A9397EB-AC47-841B-6B95-40F737F55F59}"/>
          </ac:picMkLst>
        </pc:picChg>
        <pc:picChg chg="add mod">
          <ac:chgData name="Francisco Valentin Ramirez Cuevas" userId="e79bf063-6348-4b44-8f45-581164b14c81" providerId="ADAL" clId="{A5E64BD8-F480-4FCD-A7FE-25A380B7ECD9}" dt="2022-10-17T20:29:48.301" v="93" actId="1076"/>
          <ac:picMkLst>
            <pc:docMk/>
            <pc:sldMk cId="99504942" sldId="276"/>
            <ac:picMk id="10" creationId="{B0F4AE21-7BFF-4278-B133-0AD9B4F12724}"/>
          </ac:picMkLst>
        </pc:picChg>
        <pc:picChg chg="add del">
          <ac:chgData name="Francisco Valentin Ramirez Cuevas" userId="e79bf063-6348-4b44-8f45-581164b14c81" providerId="ADAL" clId="{A5E64BD8-F480-4FCD-A7FE-25A380B7ECD9}" dt="2022-10-17T20:29:25.825" v="79"/>
          <ac:picMkLst>
            <pc:docMk/>
            <pc:sldMk cId="99504942" sldId="276"/>
            <ac:picMk id="11" creationId="{8BD287E7-38D8-4742-A82A-10846AE1E01E}"/>
          </ac:picMkLst>
        </pc:picChg>
        <pc:picChg chg="add mod">
          <ac:chgData name="Francisco Valentin Ramirez Cuevas" userId="e79bf063-6348-4b44-8f45-581164b14c81" providerId="ADAL" clId="{A5E64BD8-F480-4FCD-A7FE-25A380B7ECD9}" dt="2022-10-17T20:29:48.301" v="93" actId="1076"/>
          <ac:picMkLst>
            <pc:docMk/>
            <pc:sldMk cId="99504942" sldId="276"/>
            <ac:picMk id="12" creationId="{0A67B78D-4CE9-466B-B0D6-78663CF5F55F}"/>
          </ac:picMkLst>
        </pc:picChg>
        <pc:picChg chg="add mod">
          <ac:chgData name="Francisco Valentin Ramirez Cuevas" userId="e79bf063-6348-4b44-8f45-581164b14c81" providerId="ADAL" clId="{A5E64BD8-F480-4FCD-A7FE-25A380B7ECD9}" dt="2022-10-17T20:30:02.045" v="99" actId="1076"/>
          <ac:picMkLst>
            <pc:docMk/>
            <pc:sldMk cId="99504942" sldId="276"/>
            <ac:picMk id="13" creationId="{C9B516DB-08B0-406D-95E8-E8A51D0A5886}"/>
          </ac:picMkLst>
        </pc:picChg>
      </pc:sldChg>
      <pc:sldChg chg="add del">
        <pc:chgData name="Francisco Valentin Ramirez Cuevas" userId="e79bf063-6348-4b44-8f45-581164b14c81" providerId="ADAL" clId="{A5E64BD8-F480-4FCD-A7FE-25A380B7ECD9}" dt="2022-10-19T20:39:10.260" v="101" actId="2696"/>
        <pc:sldMkLst>
          <pc:docMk/>
          <pc:sldMk cId="1098460097" sldId="277"/>
        </pc:sldMkLst>
      </pc:sldChg>
    </pc:docChg>
  </pc:docChgLst>
  <pc:docChgLst>
    <pc:chgData name="Francisco Valentin Ramirez Cuevas" userId="e79bf063-6348-4b44-8f45-581164b14c81" providerId="ADAL" clId="{44A8815E-4F2E-4936-B40F-51A0C8D0D56A}"/>
    <pc:docChg chg="undo custSel delSld modSld">
      <pc:chgData name="Francisco Valentin Ramirez Cuevas" userId="e79bf063-6348-4b44-8f45-581164b14c81" providerId="ADAL" clId="{44A8815E-4F2E-4936-B40F-51A0C8D0D56A}" dt="2022-10-18T01:38:47.126" v="6" actId="47"/>
      <pc:docMkLst>
        <pc:docMk/>
      </pc:docMkLst>
      <pc:sldChg chg="addSp delSp modSp">
        <pc:chgData name="Francisco Valentin Ramirez Cuevas" userId="e79bf063-6348-4b44-8f45-581164b14c81" providerId="ADAL" clId="{44A8815E-4F2E-4936-B40F-51A0C8D0D56A}" dt="2022-10-18T01:26:15.719" v="1"/>
        <pc:sldMkLst>
          <pc:docMk/>
          <pc:sldMk cId="826405037" sldId="263"/>
        </pc:sldMkLst>
        <pc:picChg chg="add del mod">
          <ac:chgData name="Francisco Valentin Ramirez Cuevas" userId="e79bf063-6348-4b44-8f45-581164b14c81" providerId="ADAL" clId="{44A8815E-4F2E-4936-B40F-51A0C8D0D56A}" dt="2022-10-18T01:26:15.719" v="1"/>
          <ac:picMkLst>
            <pc:docMk/>
            <pc:sldMk cId="826405037" sldId="263"/>
            <ac:picMk id="2" creationId="{5DF5F903-DAE5-F8D5-CE49-452556A099E0}"/>
          </ac:picMkLst>
        </pc:picChg>
      </pc:sldChg>
      <pc:sldChg chg="addSp delSp mod">
        <pc:chgData name="Francisco Valentin Ramirez Cuevas" userId="e79bf063-6348-4b44-8f45-581164b14c81" providerId="ADAL" clId="{44A8815E-4F2E-4936-B40F-51A0C8D0D56A}" dt="2022-10-18T01:26:23.329" v="3" actId="21"/>
        <pc:sldMkLst>
          <pc:docMk/>
          <pc:sldMk cId="859166766" sldId="266"/>
        </pc:sldMkLst>
        <pc:picChg chg="add del">
          <ac:chgData name="Francisco Valentin Ramirez Cuevas" userId="e79bf063-6348-4b44-8f45-581164b14c81" providerId="ADAL" clId="{44A8815E-4F2E-4936-B40F-51A0C8D0D56A}" dt="2022-10-18T01:26:23.329" v="3" actId="21"/>
          <ac:picMkLst>
            <pc:docMk/>
            <pc:sldMk cId="859166766" sldId="266"/>
            <ac:picMk id="5" creationId="{2BF079B1-073D-3B05-3651-5C76DA44E266}"/>
          </ac:picMkLst>
        </pc:picChg>
      </pc:sldChg>
      <pc:sldChg chg="modSp mod">
        <pc:chgData name="Francisco Valentin Ramirez Cuevas" userId="e79bf063-6348-4b44-8f45-581164b14c81" providerId="ADAL" clId="{44A8815E-4F2E-4936-B40F-51A0C8D0D56A}" dt="2022-10-18T01:35:37.104" v="5" actId="1076"/>
        <pc:sldMkLst>
          <pc:docMk/>
          <pc:sldMk cId="3214222777" sldId="267"/>
        </pc:sldMkLst>
        <pc:picChg chg="mod">
          <ac:chgData name="Francisco Valentin Ramirez Cuevas" userId="e79bf063-6348-4b44-8f45-581164b14c81" providerId="ADAL" clId="{44A8815E-4F2E-4936-B40F-51A0C8D0D56A}" dt="2022-10-18T01:35:37.104" v="5" actId="1076"/>
          <ac:picMkLst>
            <pc:docMk/>
            <pc:sldMk cId="3214222777" sldId="267"/>
            <ac:picMk id="10" creationId="{07578D7B-704C-1398-B05E-C497C8047697}"/>
          </ac:picMkLst>
        </pc:picChg>
      </pc:sldChg>
      <pc:sldChg chg="del">
        <pc:chgData name="Francisco Valentin Ramirez Cuevas" userId="e79bf063-6348-4b44-8f45-581164b14c81" providerId="ADAL" clId="{44A8815E-4F2E-4936-B40F-51A0C8D0D56A}" dt="2022-10-18T01:38:47.126" v="6" actId="47"/>
        <pc:sldMkLst>
          <pc:docMk/>
          <pc:sldMk cId="4038207095" sldId="275"/>
        </pc:sldMkLst>
      </pc:sldChg>
    </pc:docChg>
  </pc:docChgLst>
  <pc:docChgLst>
    <pc:chgData name="Francisco Valentin Ramirez Cuevas" userId="e79bf063-6348-4b44-8f45-581164b14c81" providerId="ADAL" clId="{A66B331D-A326-427C-BB91-48FE3940CBAE}"/>
    <pc:docChg chg="undo custSel addSld modSld">
      <pc:chgData name="Francisco Valentin Ramirez Cuevas" userId="e79bf063-6348-4b44-8f45-581164b14c81" providerId="ADAL" clId="{A66B331D-A326-427C-BB91-48FE3940CBAE}" dt="2022-10-12T17:48:07.853" v="241"/>
      <pc:docMkLst>
        <pc:docMk/>
      </pc:docMkLst>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F6701-AE92-4C18-9849-A1E0FD5E5E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207C90-569E-46EF-B009-AA1C296D71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E1F7C1-4E33-4D8B-BBDB-37BD126389D2}"/>
              </a:ext>
            </a:extLst>
          </p:cNvPr>
          <p:cNvSpPr>
            <a:spLocks noGrp="1"/>
          </p:cNvSpPr>
          <p:nvPr>
            <p:ph type="dt" sz="half" idx="10"/>
          </p:nvPr>
        </p:nvSpPr>
        <p:spPr/>
        <p:txBody>
          <a:bodyPr/>
          <a:lstStyle/>
          <a:p>
            <a:fld id="{0F0EF8AD-DAF4-4540-B93F-2B1AD775FD21}" type="datetimeFigureOut">
              <a:rPr lang="en-US" smtClean="0"/>
              <a:t>10/19/2022</a:t>
            </a:fld>
            <a:endParaRPr lang="en-US"/>
          </a:p>
        </p:txBody>
      </p:sp>
      <p:sp>
        <p:nvSpPr>
          <p:cNvPr id="5" name="Footer Placeholder 4">
            <a:extLst>
              <a:ext uri="{FF2B5EF4-FFF2-40B4-BE49-F238E27FC236}">
                <a16:creationId xmlns:a16="http://schemas.microsoft.com/office/drawing/2014/main" id="{91C740B2-5599-40F3-A029-71D25F1BA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F37A7-6597-41DD-B342-3094BF2F8E85}"/>
              </a:ext>
            </a:extLst>
          </p:cNvPr>
          <p:cNvSpPr>
            <a:spLocks noGrp="1"/>
          </p:cNvSpPr>
          <p:nvPr>
            <p:ph type="sldNum" sz="quarter" idx="12"/>
          </p:nvPr>
        </p:nvSpPr>
        <p:spPr/>
        <p:txBody>
          <a:bodyPr/>
          <a:lstStyle/>
          <a:p>
            <a:fld id="{3A2AD92D-688E-4CC0-B81D-37654F448447}" type="slidenum">
              <a:rPr lang="en-US" smtClean="0"/>
              <a:t>‹#›</a:t>
            </a:fld>
            <a:endParaRPr lang="en-US"/>
          </a:p>
        </p:txBody>
      </p:sp>
    </p:spTree>
    <p:extLst>
      <p:ext uri="{BB962C8B-B14F-4D97-AF65-F5344CB8AC3E}">
        <p14:creationId xmlns:p14="http://schemas.microsoft.com/office/powerpoint/2010/main" val="2763327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41D50-911C-45F3-AE9C-985B9378E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CFF0CD-6F20-477D-8F4B-B040C4830A0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BEAE8D-F570-4F7B-9152-C7CC3D6F6E5D}"/>
              </a:ext>
            </a:extLst>
          </p:cNvPr>
          <p:cNvSpPr>
            <a:spLocks noGrp="1"/>
          </p:cNvSpPr>
          <p:nvPr>
            <p:ph type="dt" sz="half" idx="10"/>
          </p:nvPr>
        </p:nvSpPr>
        <p:spPr/>
        <p:txBody>
          <a:bodyPr/>
          <a:lstStyle/>
          <a:p>
            <a:fld id="{0F0EF8AD-DAF4-4540-B93F-2B1AD775FD21}" type="datetimeFigureOut">
              <a:rPr lang="en-US" smtClean="0"/>
              <a:t>10/19/2022</a:t>
            </a:fld>
            <a:endParaRPr lang="en-US"/>
          </a:p>
        </p:txBody>
      </p:sp>
      <p:sp>
        <p:nvSpPr>
          <p:cNvPr id="5" name="Footer Placeholder 4">
            <a:extLst>
              <a:ext uri="{FF2B5EF4-FFF2-40B4-BE49-F238E27FC236}">
                <a16:creationId xmlns:a16="http://schemas.microsoft.com/office/drawing/2014/main" id="{FF814A5C-F771-448B-A6AC-D28CF23AB9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B5D43-BA76-4A63-A4D0-0E6CF105A6BF}"/>
              </a:ext>
            </a:extLst>
          </p:cNvPr>
          <p:cNvSpPr>
            <a:spLocks noGrp="1"/>
          </p:cNvSpPr>
          <p:nvPr>
            <p:ph type="sldNum" sz="quarter" idx="12"/>
          </p:nvPr>
        </p:nvSpPr>
        <p:spPr/>
        <p:txBody>
          <a:bodyPr/>
          <a:lstStyle/>
          <a:p>
            <a:fld id="{3A2AD92D-688E-4CC0-B81D-37654F448447}" type="slidenum">
              <a:rPr lang="en-US" smtClean="0"/>
              <a:t>‹#›</a:t>
            </a:fld>
            <a:endParaRPr lang="en-US"/>
          </a:p>
        </p:txBody>
      </p:sp>
    </p:spTree>
    <p:extLst>
      <p:ext uri="{BB962C8B-B14F-4D97-AF65-F5344CB8AC3E}">
        <p14:creationId xmlns:p14="http://schemas.microsoft.com/office/powerpoint/2010/main" val="1482791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416837-CFCE-41DF-B317-93B4EE58D3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4451B2-0F22-41D1-AB75-6A7A098264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F5B77-7D07-4D28-A499-B7D97F30BFFE}"/>
              </a:ext>
            </a:extLst>
          </p:cNvPr>
          <p:cNvSpPr>
            <a:spLocks noGrp="1"/>
          </p:cNvSpPr>
          <p:nvPr>
            <p:ph type="dt" sz="half" idx="10"/>
          </p:nvPr>
        </p:nvSpPr>
        <p:spPr/>
        <p:txBody>
          <a:bodyPr/>
          <a:lstStyle/>
          <a:p>
            <a:fld id="{0F0EF8AD-DAF4-4540-B93F-2B1AD775FD21}" type="datetimeFigureOut">
              <a:rPr lang="en-US" smtClean="0"/>
              <a:t>10/19/2022</a:t>
            </a:fld>
            <a:endParaRPr lang="en-US"/>
          </a:p>
        </p:txBody>
      </p:sp>
      <p:sp>
        <p:nvSpPr>
          <p:cNvPr id="5" name="Footer Placeholder 4">
            <a:extLst>
              <a:ext uri="{FF2B5EF4-FFF2-40B4-BE49-F238E27FC236}">
                <a16:creationId xmlns:a16="http://schemas.microsoft.com/office/drawing/2014/main" id="{B706F9B0-80EF-4B55-9524-0D4D8A114B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9F7456-09EB-4EDA-8EB5-01790831D1BE}"/>
              </a:ext>
            </a:extLst>
          </p:cNvPr>
          <p:cNvSpPr>
            <a:spLocks noGrp="1"/>
          </p:cNvSpPr>
          <p:nvPr>
            <p:ph type="sldNum" sz="quarter" idx="12"/>
          </p:nvPr>
        </p:nvSpPr>
        <p:spPr/>
        <p:txBody>
          <a:bodyPr/>
          <a:lstStyle/>
          <a:p>
            <a:fld id="{3A2AD92D-688E-4CC0-B81D-37654F448447}" type="slidenum">
              <a:rPr lang="en-US" smtClean="0"/>
              <a:t>‹#›</a:t>
            </a:fld>
            <a:endParaRPr lang="en-US"/>
          </a:p>
        </p:txBody>
      </p:sp>
    </p:spTree>
    <p:extLst>
      <p:ext uri="{BB962C8B-B14F-4D97-AF65-F5344CB8AC3E}">
        <p14:creationId xmlns:p14="http://schemas.microsoft.com/office/powerpoint/2010/main" val="2723914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3197-65A2-4DB5-9E6A-9A5B0DC100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E3AB88-279B-47A8-862D-FFB33181D29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964DA9-6D44-44BE-8D33-4B4121F10E00}"/>
              </a:ext>
            </a:extLst>
          </p:cNvPr>
          <p:cNvSpPr>
            <a:spLocks noGrp="1"/>
          </p:cNvSpPr>
          <p:nvPr>
            <p:ph type="dt" sz="half" idx="10"/>
          </p:nvPr>
        </p:nvSpPr>
        <p:spPr/>
        <p:txBody>
          <a:bodyPr/>
          <a:lstStyle/>
          <a:p>
            <a:fld id="{0F0EF8AD-DAF4-4540-B93F-2B1AD775FD21}" type="datetimeFigureOut">
              <a:rPr lang="en-US" smtClean="0"/>
              <a:t>10/19/2022</a:t>
            </a:fld>
            <a:endParaRPr lang="en-US"/>
          </a:p>
        </p:txBody>
      </p:sp>
      <p:sp>
        <p:nvSpPr>
          <p:cNvPr id="5" name="Footer Placeholder 4">
            <a:extLst>
              <a:ext uri="{FF2B5EF4-FFF2-40B4-BE49-F238E27FC236}">
                <a16:creationId xmlns:a16="http://schemas.microsoft.com/office/drawing/2014/main" id="{3AB562A0-FB19-4757-9014-1011A8CF26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25490D-2517-43AD-BEF0-13DB849A2D26}"/>
              </a:ext>
            </a:extLst>
          </p:cNvPr>
          <p:cNvSpPr>
            <a:spLocks noGrp="1"/>
          </p:cNvSpPr>
          <p:nvPr>
            <p:ph type="sldNum" sz="quarter" idx="12"/>
          </p:nvPr>
        </p:nvSpPr>
        <p:spPr/>
        <p:txBody>
          <a:bodyPr/>
          <a:lstStyle/>
          <a:p>
            <a:fld id="{3A2AD92D-688E-4CC0-B81D-37654F448447}" type="slidenum">
              <a:rPr lang="en-US" smtClean="0"/>
              <a:t>‹#›</a:t>
            </a:fld>
            <a:endParaRPr lang="en-US"/>
          </a:p>
        </p:txBody>
      </p:sp>
    </p:spTree>
    <p:extLst>
      <p:ext uri="{BB962C8B-B14F-4D97-AF65-F5344CB8AC3E}">
        <p14:creationId xmlns:p14="http://schemas.microsoft.com/office/powerpoint/2010/main" val="3933619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BA831-35EF-4FCA-AAA8-E1E956031B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AB3074-DA09-4FF2-9888-A14FEF21CC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20E061-ADB2-477B-AC75-C9D710603E40}"/>
              </a:ext>
            </a:extLst>
          </p:cNvPr>
          <p:cNvSpPr>
            <a:spLocks noGrp="1"/>
          </p:cNvSpPr>
          <p:nvPr>
            <p:ph type="dt" sz="half" idx="10"/>
          </p:nvPr>
        </p:nvSpPr>
        <p:spPr/>
        <p:txBody>
          <a:bodyPr/>
          <a:lstStyle/>
          <a:p>
            <a:fld id="{0F0EF8AD-DAF4-4540-B93F-2B1AD775FD21}" type="datetimeFigureOut">
              <a:rPr lang="en-US" smtClean="0"/>
              <a:t>10/19/2022</a:t>
            </a:fld>
            <a:endParaRPr lang="en-US"/>
          </a:p>
        </p:txBody>
      </p:sp>
      <p:sp>
        <p:nvSpPr>
          <p:cNvPr id="5" name="Footer Placeholder 4">
            <a:extLst>
              <a:ext uri="{FF2B5EF4-FFF2-40B4-BE49-F238E27FC236}">
                <a16:creationId xmlns:a16="http://schemas.microsoft.com/office/drawing/2014/main" id="{3B4E09D5-69D0-4213-999A-7FC204BA3B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BBD87B-D197-4B83-9EA3-77118B0BF2AF}"/>
              </a:ext>
            </a:extLst>
          </p:cNvPr>
          <p:cNvSpPr>
            <a:spLocks noGrp="1"/>
          </p:cNvSpPr>
          <p:nvPr>
            <p:ph type="sldNum" sz="quarter" idx="12"/>
          </p:nvPr>
        </p:nvSpPr>
        <p:spPr/>
        <p:txBody>
          <a:bodyPr/>
          <a:lstStyle/>
          <a:p>
            <a:fld id="{3A2AD92D-688E-4CC0-B81D-37654F448447}" type="slidenum">
              <a:rPr lang="en-US" smtClean="0"/>
              <a:t>‹#›</a:t>
            </a:fld>
            <a:endParaRPr lang="en-US"/>
          </a:p>
        </p:txBody>
      </p:sp>
    </p:spTree>
    <p:extLst>
      <p:ext uri="{BB962C8B-B14F-4D97-AF65-F5344CB8AC3E}">
        <p14:creationId xmlns:p14="http://schemas.microsoft.com/office/powerpoint/2010/main" val="2177329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A919D-F4A4-4102-9D98-8318D09034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26C0B-E667-46A3-A6E1-F7C89F1AE3F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156C42-515E-40E4-B5EA-708B40CB1D2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F87DD0-AF49-4FAB-8563-AD8F57862F80}"/>
              </a:ext>
            </a:extLst>
          </p:cNvPr>
          <p:cNvSpPr>
            <a:spLocks noGrp="1"/>
          </p:cNvSpPr>
          <p:nvPr>
            <p:ph type="dt" sz="half" idx="10"/>
          </p:nvPr>
        </p:nvSpPr>
        <p:spPr/>
        <p:txBody>
          <a:bodyPr/>
          <a:lstStyle/>
          <a:p>
            <a:fld id="{0F0EF8AD-DAF4-4540-B93F-2B1AD775FD21}" type="datetimeFigureOut">
              <a:rPr lang="en-US" smtClean="0"/>
              <a:t>10/19/2022</a:t>
            </a:fld>
            <a:endParaRPr lang="en-US"/>
          </a:p>
        </p:txBody>
      </p:sp>
      <p:sp>
        <p:nvSpPr>
          <p:cNvPr id="6" name="Footer Placeholder 5">
            <a:extLst>
              <a:ext uri="{FF2B5EF4-FFF2-40B4-BE49-F238E27FC236}">
                <a16:creationId xmlns:a16="http://schemas.microsoft.com/office/drawing/2014/main" id="{D714606A-AFFE-432C-BF75-5DD5D0B8A9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DD9C36-9B41-4808-A058-57675EBE1B64}"/>
              </a:ext>
            </a:extLst>
          </p:cNvPr>
          <p:cNvSpPr>
            <a:spLocks noGrp="1"/>
          </p:cNvSpPr>
          <p:nvPr>
            <p:ph type="sldNum" sz="quarter" idx="12"/>
          </p:nvPr>
        </p:nvSpPr>
        <p:spPr/>
        <p:txBody>
          <a:bodyPr/>
          <a:lstStyle/>
          <a:p>
            <a:fld id="{3A2AD92D-688E-4CC0-B81D-37654F448447}" type="slidenum">
              <a:rPr lang="en-US" smtClean="0"/>
              <a:t>‹#›</a:t>
            </a:fld>
            <a:endParaRPr lang="en-US"/>
          </a:p>
        </p:txBody>
      </p:sp>
    </p:spTree>
    <p:extLst>
      <p:ext uri="{BB962C8B-B14F-4D97-AF65-F5344CB8AC3E}">
        <p14:creationId xmlns:p14="http://schemas.microsoft.com/office/powerpoint/2010/main" val="54847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5F20-A4FB-475B-BAB1-0225C3EE29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83F2EF-5659-47F2-815F-34D577738C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321C4C7-5A0D-4D38-8676-C39FA5F017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24D687-344C-4834-8F30-D81B3804C7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9BDC10D-5CA7-4C5A-93DF-5E6DC8976CF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924981-0024-47C3-B8CB-7FA9CA616BB4}"/>
              </a:ext>
            </a:extLst>
          </p:cNvPr>
          <p:cNvSpPr>
            <a:spLocks noGrp="1"/>
          </p:cNvSpPr>
          <p:nvPr>
            <p:ph type="dt" sz="half" idx="10"/>
          </p:nvPr>
        </p:nvSpPr>
        <p:spPr/>
        <p:txBody>
          <a:bodyPr/>
          <a:lstStyle/>
          <a:p>
            <a:fld id="{0F0EF8AD-DAF4-4540-B93F-2B1AD775FD21}" type="datetimeFigureOut">
              <a:rPr lang="en-US" smtClean="0"/>
              <a:t>10/19/2022</a:t>
            </a:fld>
            <a:endParaRPr lang="en-US"/>
          </a:p>
        </p:txBody>
      </p:sp>
      <p:sp>
        <p:nvSpPr>
          <p:cNvPr id="8" name="Footer Placeholder 7">
            <a:extLst>
              <a:ext uri="{FF2B5EF4-FFF2-40B4-BE49-F238E27FC236}">
                <a16:creationId xmlns:a16="http://schemas.microsoft.com/office/drawing/2014/main" id="{676FA0DC-FDA5-46C2-8163-84E292466E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BFF8DD-91BD-4604-855B-E6769FDD5680}"/>
              </a:ext>
            </a:extLst>
          </p:cNvPr>
          <p:cNvSpPr>
            <a:spLocks noGrp="1"/>
          </p:cNvSpPr>
          <p:nvPr>
            <p:ph type="sldNum" sz="quarter" idx="12"/>
          </p:nvPr>
        </p:nvSpPr>
        <p:spPr/>
        <p:txBody>
          <a:bodyPr/>
          <a:lstStyle/>
          <a:p>
            <a:fld id="{3A2AD92D-688E-4CC0-B81D-37654F448447}" type="slidenum">
              <a:rPr lang="en-US" smtClean="0"/>
              <a:t>‹#›</a:t>
            </a:fld>
            <a:endParaRPr lang="en-US"/>
          </a:p>
        </p:txBody>
      </p:sp>
    </p:spTree>
    <p:extLst>
      <p:ext uri="{BB962C8B-B14F-4D97-AF65-F5344CB8AC3E}">
        <p14:creationId xmlns:p14="http://schemas.microsoft.com/office/powerpoint/2010/main" val="1397189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6B23-13FC-4A17-BD6E-DFD1DC83BB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BC7D99-A20D-4207-8867-C7754F61D1AF}"/>
              </a:ext>
            </a:extLst>
          </p:cNvPr>
          <p:cNvSpPr>
            <a:spLocks noGrp="1"/>
          </p:cNvSpPr>
          <p:nvPr>
            <p:ph type="dt" sz="half" idx="10"/>
          </p:nvPr>
        </p:nvSpPr>
        <p:spPr/>
        <p:txBody>
          <a:bodyPr/>
          <a:lstStyle/>
          <a:p>
            <a:fld id="{0F0EF8AD-DAF4-4540-B93F-2B1AD775FD21}" type="datetimeFigureOut">
              <a:rPr lang="en-US" smtClean="0"/>
              <a:t>10/19/2022</a:t>
            </a:fld>
            <a:endParaRPr lang="en-US"/>
          </a:p>
        </p:txBody>
      </p:sp>
      <p:sp>
        <p:nvSpPr>
          <p:cNvPr id="4" name="Footer Placeholder 3">
            <a:extLst>
              <a:ext uri="{FF2B5EF4-FFF2-40B4-BE49-F238E27FC236}">
                <a16:creationId xmlns:a16="http://schemas.microsoft.com/office/drawing/2014/main" id="{815B68D9-CFC7-46EA-A52D-0AE3CA5895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440DBD0-ED77-4E56-B645-5472387D702B}"/>
              </a:ext>
            </a:extLst>
          </p:cNvPr>
          <p:cNvSpPr>
            <a:spLocks noGrp="1"/>
          </p:cNvSpPr>
          <p:nvPr>
            <p:ph type="sldNum" sz="quarter" idx="12"/>
          </p:nvPr>
        </p:nvSpPr>
        <p:spPr/>
        <p:txBody>
          <a:bodyPr/>
          <a:lstStyle/>
          <a:p>
            <a:fld id="{3A2AD92D-688E-4CC0-B81D-37654F448447}" type="slidenum">
              <a:rPr lang="en-US" smtClean="0"/>
              <a:t>‹#›</a:t>
            </a:fld>
            <a:endParaRPr lang="en-US"/>
          </a:p>
        </p:txBody>
      </p:sp>
    </p:spTree>
    <p:extLst>
      <p:ext uri="{BB962C8B-B14F-4D97-AF65-F5344CB8AC3E}">
        <p14:creationId xmlns:p14="http://schemas.microsoft.com/office/powerpoint/2010/main" val="2808347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AEEFBE-9150-457A-BB74-F4B44383338D}"/>
              </a:ext>
            </a:extLst>
          </p:cNvPr>
          <p:cNvSpPr>
            <a:spLocks noGrp="1"/>
          </p:cNvSpPr>
          <p:nvPr>
            <p:ph type="dt" sz="half" idx="10"/>
          </p:nvPr>
        </p:nvSpPr>
        <p:spPr/>
        <p:txBody>
          <a:bodyPr/>
          <a:lstStyle/>
          <a:p>
            <a:fld id="{0F0EF8AD-DAF4-4540-B93F-2B1AD775FD21}" type="datetimeFigureOut">
              <a:rPr lang="en-US" smtClean="0"/>
              <a:t>10/19/2022</a:t>
            </a:fld>
            <a:endParaRPr lang="en-US"/>
          </a:p>
        </p:txBody>
      </p:sp>
      <p:sp>
        <p:nvSpPr>
          <p:cNvPr id="3" name="Footer Placeholder 2">
            <a:extLst>
              <a:ext uri="{FF2B5EF4-FFF2-40B4-BE49-F238E27FC236}">
                <a16:creationId xmlns:a16="http://schemas.microsoft.com/office/drawing/2014/main" id="{E2F22A74-B129-4D49-B7BD-084D45F3B2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ADDD3B-2015-4A82-8244-2FD5CB251373}"/>
              </a:ext>
            </a:extLst>
          </p:cNvPr>
          <p:cNvSpPr>
            <a:spLocks noGrp="1"/>
          </p:cNvSpPr>
          <p:nvPr>
            <p:ph type="sldNum" sz="quarter" idx="12"/>
          </p:nvPr>
        </p:nvSpPr>
        <p:spPr/>
        <p:txBody>
          <a:bodyPr/>
          <a:lstStyle/>
          <a:p>
            <a:fld id="{3A2AD92D-688E-4CC0-B81D-37654F448447}" type="slidenum">
              <a:rPr lang="en-US" smtClean="0"/>
              <a:t>‹#›</a:t>
            </a:fld>
            <a:endParaRPr lang="en-US"/>
          </a:p>
        </p:txBody>
      </p:sp>
    </p:spTree>
    <p:extLst>
      <p:ext uri="{BB962C8B-B14F-4D97-AF65-F5344CB8AC3E}">
        <p14:creationId xmlns:p14="http://schemas.microsoft.com/office/powerpoint/2010/main" val="341851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C218A-9481-4D41-9398-F7EDA1CFE3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382ED7-EC3C-447E-A22F-32496B91A2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E00D3B-D6E0-4384-BE1E-939F241476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9053FC2-2583-4D9E-85F7-05D5F6356197}"/>
              </a:ext>
            </a:extLst>
          </p:cNvPr>
          <p:cNvSpPr>
            <a:spLocks noGrp="1"/>
          </p:cNvSpPr>
          <p:nvPr>
            <p:ph type="dt" sz="half" idx="10"/>
          </p:nvPr>
        </p:nvSpPr>
        <p:spPr/>
        <p:txBody>
          <a:bodyPr/>
          <a:lstStyle/>
          <a:p>
            <a:fld id="{0F0EF8AD-DAF4-4540-B93F-2B1AD775FD21}" type="datetimeFigureOut">
              <a:rPr lang="en-US" smtClean="0"/>
              <a:t>10/19/2022</a:t>
            </a:fld>
            <a:endParaRPr lang="en-US"/>
          </a:p>
        </p:txBody>
      </p:sp>
      <p:sp>
        <p:nvSpPr>
          <p:cNvPr id="6" name="Footer Placeholder 5">
            <a:extLst>
              <a:ext uri="{FF2B5EF4-FFF2-40B4-BE49-F238E27FC236}">
                <a16:creationId xmlns:a16="http://schemas.microsoft.com/office/drawing/2014/main" id="{DF6E2054-E215-4B75-B952-D9A7255216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13A401-185F-455E-B229-889859A36B1C}"/>
              </a:ext>
            </a:extLst>
          </p:cNvPr>
          <p:cNvSpPr>
            <a:spLocks noGrp="1"/>
          </p:cNvSpPr>
          <p:nvPr>
            <p:ph type="sldNum" sz="quarter" idx="12"/>
          </p:nvPr>
        </p:nvSpPr>
        <p:spPr/>
        <p:txBody>
          <a:bodyPr/>
          <a:lstStyle/>
          <a:p>
            <a:fld id="{3A2AD92D-688E-4CC0-B81D-37654F448447}" type="slidenum">
              <a:rPr lang="en-US" smtClean="0"/>
              <a:t>‹#›</a:t>
            </a:fld>
            <a:endParaRPr lang="en-US"/>
          </a:p>
        </p:txBody>
      </p:sp>
    </p:spTree>
    <p:extLst>
      <p:ext uri="{BB962C8B-B14F-4D97-AF65-F5344CB8AC3E}">
        <p14:creationId xmlns:p14="http://schemas.microsoft.com/office/powerpoint/2010/main" val="4103071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A8EAB-923B-4367-9442-AFE51B0DF8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29DAB5-BA49-45AB-83DA-1139452A63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5BCB68-AC6E-4DC3-90AF-E968B2F4E1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78E846-28BD-49BB-A895-DF0AE40C5161}"/>
              </a:ext>
            </a:extLst>
          </p:cNvPr>
          <p:cNvSpPr>
            <a:spLocks noGrp="1"/>
          </p:cNvSpPr>
          <p:nvPr>
            <p:ph type="dt" sz="half" idx="10"/>
          </p:nvPr>
        </p:nvSpPr>
        <p:spPr/>
        <p:txBody>
          <a:bodyPr/>
          <a:lstStyle/>
          <a:p>
            <a:fld id="{0F0EF8AD-DAF4-4540-B93F-2B1AD775FD21}" type="datetimeFigureOut">
              <a:rPr lang="en-US" smtClean="0"/>
              <a:t>10/19/2022</a:t>
            </a:fld>
            <a:endParaRPr lang="en-US"/>
          </a:p>
        </p:txBody>
      </p:sp>
      <p:sp>
        <p:nvSpPr>
          <p:cNvPr id="6" name="Footer Placeholder 5">
            <a:extLst>
              <a:ext uri="{FF2B5EF4-FFF2-40B4-BE49-F238E27FC236}">
                <a16:creationId xmlns:a16="http://schemas.microsoft.com/office/drawing/2014/main" id="{685F6CFE-FCBC-467B-80DD-4436DD0EB4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877689-1329-4640-B888-CEAA0E585ED1}"/>
              </a:ext>
            </a:extLst>
          </p:cNvPr>
          <p:cNvSpPr>
            <a:spLocks noGrp="1"/>
          </p:cNvSpPr>
          <p:nvPr>
            <p:ph type="sldNum" sz="quarter" idx="12"/>
          </p:nvPr>
        </p:nvSpPr>
        <p:spPr/>
        <p:txBody>
          <a:bodyPr/>
          <a:lstStyle/>
          <a:p>
            <a:fld id="{3A2AD92D-688E-4CC0-B81D-37654F448447}" type="slidenum">
              <a:rPr lang="en-US" smtClean="0"/>
              <a:t>‹#›</a:t>
            </a:fld>
            <a:endParaRPr lang="en-US"/>
          </a:p>
        </p:txBody>
      </p:sp>
    </p:spTree>
    <p:extLst>
      <p:ext uri="{BB962C8B-B14F-4D97-AF65-F5344CB8AC3E}">
        <p14:creationId xmlns:p14="http://schemas.microsoft.com/office/powerpoint/2010/main" val="3532367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F4DD16-8E8B-4D9E-8FB0-CBA83310C9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14E374-A5A1-423B-8B07-1655C23F84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BA6E1-9477-48FA-AB84-A275A4C1DE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0EF8AD-DAF4-4540-B93F-2B1AD775FD21}" type="datetimeFigureOut">
              <a:rPr lang="en-US" smtClean="0"/>
              <a:t>10/19/2022</a:t>
            </a:fld>
            <a:endParaRPr lang="en-US"/>
          </a:p>
        </p:txBody>
      </p:sp>
      <p:sp>
        <p:nvSpPr>
          <p:cNvPr id="5" name="Footer Placeholder 4">
            <a:extLst>
              <a:ext uri="{FF2B5EF4-FFF2-40B4-BE49-F238E27FC236}">
                <a16:creationId xmlns:a16="http://schemas.microsoft.com/office/drawing/2014/main" id="{21213027-A5F6-478B-86A0-F268F3E4DB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F4F45A-80C5-4C64-9146-4B3B2C00A6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2AD92D-688E-4CC0-B81D-37654F448447}" type="slidenum">
              <a:rPr lang="en-US" smtClean="0"/>
              <a:t>‹#›</a:t>
            </a:fld>
            <a:endParaRPr lang="en-US"/>
          </a:p>
        </p:txBody>
      </p:sp>
    </p:spTree>
    <p:extLst>
      <p:ext uri="{BB962C8B-B14F-4D97-AF65-F5344CB8AC3E}">
        <p14:creationId xmlns:p14="http://schemas.microsoft.com/office/powerpoint/2010/main" val="213983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image" Target="../media/image23.emf"/><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10" Type="http://schemas.openxmlformats.org/officeDocument/2006/relationships/image" Target="../media/image31.emf"/><Relationship Id="rId4" Type="http://schemas.openxmlformats.org/officeDocument/2006/relationships/image" Target="../media/image25.pn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23.emf"/><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3.emf"/><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23.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3ACF5E-8D77-4B54-B26C-01F69618E9D0}"/>
              </a:ext>
            </a:extLst>
          </p:cNvPr>
          <p:cNvPicPr>
            <a:picLocks noChangeAspect="1"/>
          </p:cNvPicPr>
          <p:nvPr/>
        </p:nvPicPr>
        <p:blipFill>
          <a:blip r:embed="rId2"/>
          <a:stretch>
            <a:fillRect/>
          </a:stretch>
        </p:blipFill>
        <p:spPr>
          <a:xfrm>
            <a:off x="118932" y="186172"/>
            <a:ext cx="7055931" cy="1820336"/>
          </a:xfrm>
          <a:prstGeom prst="rect">
            <a:avLst/>
          </a:prstGeom>
        </p:spPr>
      </p:pic>
      <p:pic>
        <p:nvPicPr>
          <p:cNvPr id="6" name="Picture 5">
            <a:extLst>
              <a:ext uri="{FF2B5EF4-FFF2-40B4-BE49-F238E27FC236}">
                <a16:creationId xmlns:a16="http://schemas.microsoft.com/office/drawing/2014/main" id="{2B9FF138-E293-4C50-B8D6-DA6ADACF07DB}"/>
              </a:ext>
            </a:extLst>
          </p:cNvPr>
          <p:cNvPicPr>
            <a:picLocks noChangeAspect="1"/>
          </p:cNvPicPr>
          <p:nvPr/>
        </p:nvPicPr>
        <p:blipFill>
          <a:blip r:embed="rId3"/>
          <a:stretch>
            <a:fillRect/>
          </a:stretch>
        </p:blipFill>
        <p:spPr>
          <a:xfrm>
            <a:off x="220222" y="2149837"/>
            <a:ext cx="5234279" cy="267661"/>
          </a:xfrm>
          <a:prstGeom prst="rect">
            <a:avLst/>
          </a:prstGeom>
        </p:spPr>
      </p:pic>
      <p:pic>
        <p:nvPicPr>
          <p:cNvPr id="10" name="Picture 9">
            <a:extLst>
              <a:ext uri="{FF2B5EF4-FFF2-40B4-BE49-F238E27FC236}">
                <a16:creationId xmlns:a16="http://schemas.microsoft.com/office/drawing/2014/main" id="{B0F4AE21-7BFF-4278-B133-0AD9B4F12724}"/>
              </a:ext>
            </a:extLst>
          </p:cNvPr>
          <p:cNvPicPr>
            <a:picLocks noChangeAspect="1"/>
          </p:cNvPicPr>
          <p:nvPr/>
        </p:nvPicPr>
        <p:blipFill>
          <a:blip r:embed="rId4"/>
          <a:stretch>
            <a:fillRect/>
          </a:stretch>
        </p:blipFill>
        <p:spPr>
          <a:xfrm>
            <a:off x="100728" y="2523086"/>
            <a:ext cx="6207440" cy="2036647"/>
          </a:xfrm>
          <a:prstGeom prst="rect">
            <a:avLst/>
          </a:prstGeom>
        </p:spPr>
      </p:pic>
      <p:pic>
        <p:nvPicPr>
          <p:cNvPr id="12" name="Picture 11">
            <a:extLst>
              <a:ext uri="{FF2B5EF4-FFF2-40B4-BE49-F238E27FC236}">
                <a16:creationId xmlns:a16="http://schemas.microsoft.com/office/drawing/2014/main" id="{0A67B78D-4CE9-466B-B0D6-78663CF5F55F}"/>
              </a:ext>
            </a:extLst>
          </p:cNvPr>
          <p:cNvPicPr>
            <a:picLocks noChangeAspect="1"/>
          </p:cNvPicPr>
          <p:nvPr/>
        </p:nvPicPr>
        <p:blipFill>
          <a:blip r:embed="rId5"/>
          <a:stretch>
            <a:fillRect/>
          </a:stretch>
        </p:blipFill>
        <p:spPr>
          <a:xfrm>
            <a:off x="118932" y="4665321"/>
            <a:ext cx="6207440" cy="2006507"/>
          </a:xfrm>
          <a:prstGeom prst="rect">
            <a:avLst/>
          </a:prstGeom>
        </p:spPr>
      </p:pic>
      <p:pic>
        <p:nvPicPr>
          <p:cNvPr id="13" name="Picture 12">
            <a:extLst>
              <a:ext uri="{FF2B5EF4-FFF2-40B4-BE49-F238E27FC236}">
                <a16:creationId xmlns:a16="http://schemas.microsoft.com/office/drawing/2014/main" id="{C9B516DB-08B0-406D-95E8-E8A51D0A5886}"/>
              </a:ext>
            </a:extLst>
          </p:cNvPr>
          <p:cNvPicPr>
            <a:picLocks noChangeAspect="1"/>
          </p:cNvPicPr>
          <p:nvPr/>
        </p:nvPicPr>
        <p:blipFill>
          <a:blip r:embed="rId6"/>
          <a:stretch>
            <a:fillRect/>
          </a:stretch>
        </p:blipFill>
        <p:spPr>
          <a:xfrm>
            <a:off x="6737501" y="2283667"/>
            <a:ext cx="3766039" cy="1831074"/>
          </a:xfrm>
          <a:prstGeom prst="rect">
            <a:avLst/>
          </a:prstGeom>
        </p:spPr>
      </p:pic>
    </p:spTree>
    <p:extLst>
      <p:ext uri="{BB962C8B-B14F-4D97-AF65-F5344CB8AC3E}">
        <p14:creationId xmlns:p14="http://schemas.microsoft.com/office/powerpoint/2010/main" val="99504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E41CD03-12CC-F36A-369C-61770F0726E6}"/>
              </a:ext>
            </a:extLst>
          </p:cNvPr>
          <p:cNvPicPr>
            <a:picLocks noChangeAspect="1"/>
          </p:cNvPicPr>
          <p:nvPr/>
        </p:nvPicPr>
        <p:blipFill>
          <a:blip r:embed="rId2"/>
          <a:stretch>
            <a:fillRect/>
          </a:stretch>
        </p:blipFill>
        <p:spPr>
          <a:xfrm>
            <a:off x="0" y="761927"/>
            <a:ext cx="4075006" cy="5877412"/>
          </a:xfrm>
          <a:prstGeom prst="rect">
            <a:avLst/>
          </a:prstGeom>
        </p:spPr>
      </p:pic>
      <p:sp>
        <p:nvSpPr>
          <p:cNvPr id="17" name="TextBox 16">
            <a:extLst>
              <a:ext uri="{FF2B5EF4-FFF2-40B4-BE49-F238E27FC236}">
                <a16:creationId xmlns:a16="http://schemas.microsoft.com/office/drawing/2014/main" id="{7DEB1806-54E6-9790-C840-304D463CFE7A}"/>
              </a:ext>
            </a:extLst>
          </p:cNvPr>
          <p:cNvSpPr txBox="1"/>
          <p:nvPr/>
        </p:nvSpPr>
        <p:spPr>
          <a:xfrm>
            <a:off x="4097438" y="761927"/>
            <a:ext cx="7800154" cy="3262432"/>
          </a:xfrm>
          <a:prstGeom prst="rect">
            <a:avLst/>
          </a:prstGeom>
          <a:noFill/>
        </p:spPr>
        <p:txBody>
          <a:bodyPr wrap="square">
            <a:spAutoFit/>
          </a:bodyPr>
          <a:lstStyle/>
          <a:p>
            <a:pPr algn="just">
              <a:spcAft>
                <a:spcPts val="600"/>
              </a:spcAft>
            </a:pPr>
            <a:r>
              <a:rPr lang="en-US" sz="1400" dirty="0"/>
              <a:t>Compound parabolic collectors (CPCs) are non-imaging concentrators. They have the capability of  reflecting to the absorber all of the incident radiation within wide limits. Their potential as collectors of solar energy was pointed out by Winston (1974). The necessity of moving the concentrator to accommodate the changing solar orientation can be reduced by using a trough with two sections of a parabola facing each other, as shown in Figure 3.5. </a:t>
            </a:r>
          </a:p>
          <a:p>
            <a:pPr algn="just">
              <a:spcAft>
                <a:spcPts val="600"/>
              </a:spcAft>
            </a:pPr>
            <a:r>
              <a:rPr lang="en-US" sz="1400" dirty="0"/>
              <a:t>Compound parabolic concentrators can accept incoming radiation over a relatively wide range of angles. By using multiple internal reflections, any radiation entering the aperture within the collector acceptance angle finds its way to the absorber surface located at the bottom of the collector. The absorber can take a variety of configurations. It can be flat, bifacial, wedge, or cylindrical, as shown in Figure 3.5. Details on the collector shape construction are presented in Section 3.6.1. Two basic types of CPC collectors have been designed: symmetric and asymmetric.</a:t>
            </a:r>
          </a:p>
          <a:p>
            <a:pPr algn="just">
              <a:spcAft>
                <a:spcPts val="600"/>
              </a:spcAft>
            </a:pPr>
            <a:r>
              <a:rPr lang="en-US" sz="1400" dirty="0"/>
              <a:t>CPCs should have a gap between the receiver and the reflector to prevent the reflector from acting as a fin conducting heat away from the absorber. Because the gap results in a loss of reflector area and a corresponding loss of performance, it should be kept small. This is more important for flat receivers.</a:t>
            </a:r>
          </a:p>
        </p:txBody>
      </p:sp>
      <p:pic>
        <p:nvPicPr>
          <p:cNvPr id="19" name="Picture 18">
            <a:extLst>
              <a:ext uri="{FF2B5EF4-FFF2-40B4-BE49-F238E27FC236}">
                <a16:creationId xmlns:a16="http://schemas.microsoft.com/office/drawing/2014/main" id="{7EB6B1E6-A8A8-7E2A-49DE-6B61A7B782CD}"/>
              </a:ext>
            </a:extLst>
          </p:cNvPr>
          <p:cNvPicPr>
            <a:picLocks noChangeAspect="1"/>
          </p:cNvPicPr>
          <p:nvPr/>
        </p:nvPicPr>
        <p:blipFill>
          <a:blip r:embed="rId3"/>
          <a:stretch>
            <a:fillRect/>
          </a:stretch>
        </p:blipFill>
        <p:spPr>
          <a:xfrm>
            <a:off x="45569" y="218661"/>
            <a:ext cx="6050431" cy="453512"/>
          </a:xfrm>
          <a:prstGeom prst="rect">
            <a:avLst/>
          </a:prstGeom>
        </p:spPr>
      </p:pic>
    </p:spTree>
    <p:extLst>
      <p:ext uri="{BB962C8B-B14F-4D97-AF65-F5344CB8AC3E}">
        <p14:creationId xmlns:p14="http://schemas.microsoft.com/office/powerpoint/2010/main" val="826405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7DEB1806-54E6-9790-C840-304D463CFE7A}"/>
              </a:ext>
            </a:extLst>
          </p:cNvPr>
          <p:cNvSpPr txBox="1"/>
          <p:nvPr/>
        </p:nvSpPr>
        <p:spPr>
          <a:xfrm>
            <a:off x="4969564" y="761927"/>
            <a:ext cx="6928027" cy="738664"/>
          </a:xfrm>
          <a:prstGeom prst="rect">
            <a:avLst/>
          </a:prstGeom>
          <a:noFill/>
        </p:spPr>
        <p:txBody>
          <a:bodyPr wrap="square">
            <a:spAutoFit/>
          </a:bodyPr>
          <a:lstStyle/>
          <a:p>
            <a:pPr algn="just">
              <a:spcAft>
                <a:spcPts val="600"/>
              </a:spcAft>
            </a:pPr>
            <a:r>
              <a:rPr lang="en-US" sz="1400" dirty="0"/>
              <a:t>CPCs can be manufactured either as one unit with one opening and one receiver (see Figure 3.5) or as a panel (see Figure 3.6(a)). When constructed as a panel, the collector looks like an FPC, as shown in Figure 3.6(b)..</a:t>
            </a:r>
          </a:p>
        </p:txBody>
      </p:sp>
      <p:pic>
        <p:nvPicPr>
          <p:cNvPr id="19" name="Picture 18">
            <a:extLst>
              <a:ext uri="{FF2B5EF4-FFF2-40B4-BE49-F238E27FC236}">
                <a16:creationId xmlns:a16="http://schemas.microsoft.com/office/drawing/2014/main" id="{7EB6B1E6-A8A8-7E2A-49DE-6B61A7B782CD}"/>
              </a:ext>
            </a:extLst>
          </p:cNvPr>
          <p:cNvPicPr>
            <a:picLocks noChangeAspect="1"/>
          </p:cNvPicPr>
          <p:nvPr/>
        </p:nvPicPr>
        <p:blipFill>
          <a:blip r:embed="rId2"/>
          <a:stretch>
            <a:fillRect/>
          </a:stretch>
        </p:blipFill>
        <p:spPr>
          <a:xfrm>
            <a:off x="45569" y="218661"/>
            <a:ext cx="6050431" cy="453512"/>
          </a:xfrm>
          <a:prstGeom prst="rect">
            <a:avLst/>
          </a:prstGeom>
        </p:spPr>
      </p:pic>
      <p:pic>
        <p:nvPicPr>
          <p:cNvPr id="4" name="Picture 3">
            <a:extLst>
              <a:ext uri="{FF2B5EF4-FFF2-40B4-BE49-F238E27FC236}">
                <a16:creationId xmlns:a16="http://schemas.microsoft.com/office/drawing/2014/main" id="{9794CE07-7601-6C1B-A926-886528EA9EAC}"/>
              </a:ext>
            </a:extLst>
          </p:cNvPr>
          <p:cNvPicPr>
            <a:picLocks noChangeAspect="1"/>
          </p:cNvPicPr>
          <p:nvPr/>
        </p:nvPicPr>
        <p:blipFill>
          <a:blip r:embed="rId3"/>
          <a:stretch>
            <a:fillRect/>
          </a:stretch>
        </p:blipFill>
        <p:spPr>
          <a:xfrm>
            <a:off x="45569" y="761926"/>
            <a:ext cx="4923996" cy="5956447"/>
          </a:xfrm>
          <a:prstGeom prst="rect">
            <a:avLst/>
          </a:prstGeom>
        </p:spPr>
      </p:pic>
    </p:spTree>
    <p:extLst>
      <p:ext uri="{BB962C8B-B14F-4D97-AF65-F5344CB8AC3E}">
        <p14:creationId xmlns:p14="http://schemas.microsoft.com/office/powerpoint/2010/main" val="3764199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7DEB1806-54E6-9790-C840-304D463CFE7A}"/>
              </a:ext>
            </a:extLst>
          </p:cNvPr>
          <p:cNvSpPr txBox="1"/>
          <p:nvPr/>
        </p:nvSpPr>
        <p:spPr>
          <a:xfrm>
            <a:off x="4969564" y="761927"/>
            <a:ext cx="6928027" cy="2323713"/>
          </a:xfrm>
          <a:prstGeom prst="rect">
            <a:avLst/>
          </a:prstGeom>
          <a:noFill/>
        </p:spPr>
        <p:txBody>
          <a:bodyPr wrap="square">
            <a:spAutoFit/>
          </a:bodyPr>
          <a:lstStyle/>
          <a:p>
            <a:pPr algn="just">
              <a:spcAft>
                <a:spcPts val="600"/>
              </a:spcAft>
            </a:pPr>
            <a:r>
              <a:rPr lang="en-US" sz="1400" dirty="0"/>
              <a:t>Another category of CPC collectors is the asymmetric type. This can be combined with a reverse or upside down absorber plate configuration. Following the initial investigations on this type of system presented by </a:t>
            </a:r>
            <a:r>
              <a:rPr lang="en-US" sz="1400" dirty="0" err="1"/>
              <a:t>Kienzlen</a:t>
            </a:r>
            <a:r>
              <a:rPr lang="en-US" sz="1400" dirty="0"/>
              <a:t> et al. (1988), in these configurations radiation is directed on the underside of the plate by a stationary concentrator of the CPC shape shown in Figure 3.7(a). In this way, heat losses from the absorber are significantly reduced because the upper side of the plate is well insulated and the convective losses are reduced because the convective current is blocked by the plate itself. Another configuration is the inclined design shown in Figure 3.7(b). Compared with a flat-plate collector, these designs have lower optical efficiency due to the scattering losses in the reflector but better efficiency at higher temperatures.</a:t>
            </a:r>
          </a:p>
        </p:txBody>
      </p:sp>
      <p:pic>
        <p:nvPicPr>
          <p:cNvPr id="19" name="Picture 18">
            <a:extLst>
              <a:ext uri="{FF2B5EF4-FFF2-40B4-BE49-F238E27FC236}">
                <a16:creationId xmlns:a16="http://schemas.microsoft.com/office/drawing/2014/main" id="{7EB6B1E6-A8A8-7E2A-49DE-6B61A7B782CD}"/>
              </a:ext>
            </a:extLst>
          </p:cNvPr>
          <p:cNvPicPr>
            <a:picLocks noChangeAspect="1"/>
          </p:cNvPicPr>
          <p:nvPr/>
        </p:nvPicPr>
        <p:blipFill>
          <a:blip r:embed="rId2"/>
          <a:stretch>
            <a:fillRect/>
          </a:stretch>
        </p:blipFill>
        <p:spPr>
          <a:xfrm>
            <a:off x="45569" y="218661"/>
            <a:ext cx="6050431" cy="453512"/>
          </a:xfrm>
          <a:prstGeom prst="rect">
            <a:avLst/>
          </a:prstGeom>
        </p:spPr>
      </p:pic>
      <p:pic>
        <p:nvPicPr>
          <p:cNvPr id="5" name="Picture 4">
            <a:extLst>
              <a:ext uri="{FF2B5EF4-FFF2-40B4-BE49-F238E27FC236}">
                <a16:creationId xmlns:a16="http://schemas.microsoft.com/office/drawing/2014/main" id="{2BF079B1-073D-3B05-3651-5C76DA44E266}"/>
              </a:ext>
            </a:extLst>
          </p:cNvPr>
          <p:cNvPicPr>
            <a:picLocks noChangeAspect="1"/>
          </p:cNvPicPr>
          <p:nvPr/>
        </p:nvPicPr>
        <p:blipFill>
          <a:blip r:embed="rId3"/>
          <a:stretch>
            <a:fillRect/>
          </a:stretch>
        </p:blipFill>
        <p:spPr>
          <a:xfrm>
            <a:off x="195337" y="761927"/>
            <a:ext cx="4503404" cy="5877412"/>
          </a:xfrm>
          <a:prstGeom prst="rect">
            <a:avLst/>
          </a:prstGeom>
        </p:spPr>
      </p:pic>
    </p:spTree>
    <p:extLst>
      <p:ext uri="{BB962C8B-B14F-4D97-AF65-F5344CB8AC3E}">
        <p14:creationId xmlns:p14="http://schemas.microsoft.com/office/powerpoint/2010/main" val="859166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E956D1-B718-DB5D-CFF2-CCE1A84CCBB4}"/>
              </a:ext>
            </a:extLst>
          </p:cNvPr>
          <p:cNvPicPr>
            <a:picLocks noChangeAspect="1"/>
          </p:cNvPicPr>
          <p:nvPr/>
        </p:nvPicPr>
        <p:blipFill>
          <a:blip r:embed="rId2"/>
          <a:stretch>
            <a:fillRect/>
          </a:stretch>
        </p:blipFill>
        <p:spPr>
          <a:xfrm>
            <a:off x="45569" y="218661"/>
            <a:ext cx="4733570" cy="453512"/>
          </a:xfrm>
          <a:prstGeom prst="rect">
            <a:avLst/>
          </a:prstGeom>
        </p:spPr>
      </p:pic>
      <p:sp>
        <p:nvSpPr>
          <p:cNvPr id="17" name="TextBox 16">
            <a:extLst>
              <a:ext uri="{FF2B5EF4-FFF2-40B4-BE49-F238E27FC236}">
                <a16:creationId xmlns:a16="http://schemas.microsoft.com/office/drawing/2014/main" id="{7DEB1806-54E6-9790-C840-304D463CFE7A}"/>
              </a:ext>
            </a:extLst>
          </p:cNvPr>
          <p:cNvSpPr txBox="1"/>
          <p:nvPr/>
        </p:nvSpPr>
        <p:spPr>
          <a:xfrm>
            <a:off x="6096000" y="761927"/>
            <a:ext cx="5801591" cy="4124206"/>
          </a:xfrm>
          <a:prstGeom prst="rect">
            <a:avLst/>
          </a:prstGeom>
          <a:noFill/>
        </p:spPr>
        <p:txBody>
          <a:bodyPr wrap="square">
            <a:spAutoFit/>
          </a:bodyPr>
          <a:lstStyle/>
          <a:p>
            <a:pPr algn="just">
              <a:spcAft>
                <a:spcPts val="600"/>
              </a:spcAft>
            </a:pPr>
            <a:r>
              <a:rPr lang="en-US" sz="1400" dirty="0"/>
              <a:t>Conventional simple flat-plate solar collectors were developed for use in sunny warm climates. Their benefits, however, are greatly reduced when conditions become unfavorable during cold, cloudy, and windy days. Furthermore, weathering influences, such as condensation and moisture, cause early deterioration of internal materials, resulting in reduced performance and system failure.</a:t>
            </a:r>
          </a:p>
          <a:p>
            <a:pPr algn="just">
              <a:spcAft>
                <a:spcPts val="600"/>
              </a:spcAft>
            </a:pPr>
            <a:r>
              <a:rPr lang="en-US" sz="1400" dirty="0"/>
              <a:t>Evacuated heat pipe solar collectors (tubes) operate differently than the other collectors available on the market. These solar collectors consist of a heat pipe inside a vacuum-sealed tube, as shown in Figure 3.9. In an actual installation, many tubes are connected to the same manifold as shown in Figure 3.10.</a:t>
            </a:r>
          </a:p>
          <a:p>
            <a:pPr algn="just">
              <a:spcAft>
                <a:spcPts val="600"/>
              </a:spcAft>
            </a:pPr>
            <a:r>
              <a:rPr lang="en-US" sz="1400" dirty="0"/>
              <a:t>Evacuated tube collectors have shown that the combination of a selective surface and an effective convection suppressor can result in good performance at high temperatures. The vacuum envelope reduces convection and conduction losses, so the collectors can operate at higher temperatures than FPCs. Like FPCs, they collect both direct and diffuse radiation, but their efficiency is higher at low incidence angles. This gives ETCs an advantage over FPCs in terms of daylong performance.</a:t>
            </a:r>
          </a:p>
        </p:txBody>
      </p:sp>
      <p:pic>
        <p:nvPicPr>
          <p:cNvPr id="7" name="Picture 6">
            <a:extLst>
              <a:ext uri="{FF2B5EF4-FFF2-40B4-BE49-F238E27FC236}">
                <a16:creationId xmlns:a16="http://schemas.microsoft.com/office/drawing/2014/main" id="{3D092C9D-019C-9AF3-E686-EBDA5C9A21D2}"/>
              </a:ext>
            </a:extLst>
          </p:cNvPr>
          <p:cNvPicPr>
            <a:picLocks noChangeAspect="1"/>
          </p:cNvPicPr>
          <p:nvPr/>
        </p:nvPicPr>
        <p:blipFill>
          <a:blip r:embed="rId3"/>
          <a:stretch>
            <a:fillRect/>
          </a:stretch>
        </p:blipFill>
        <p:spPr>
          <a:xfrm>
            <a:off x="45569" y="761927"/>
            <a:ext cx="5494171" cy="3843870"/>
          </a:xfrm>
          <a:prstGeom prst="rect">
            <a:avLst/>
          </a:prstGeom>
        </p:spPr>
      </p:pic>
      <p:pic>
        <p:nvPicPr>
          <p:cNvPr id="10" name="Picture 9">
            <a:extLst>
              <a:ext uri="{FF2B5EF4-FFF2-40B4-BE49-F238E27FC236}">
                <a16:creationId xmlns:a16="http://schemas.microsoft.com/office/drawing/2014/main" id="{07578D7B-704C-1398-B05E-C497C8047697}"/>
              </a:ext>
            </a:extLst>
          </p:cNvPr>
          <p:cNvPicPr>
            <a:picLocks noChangeAspect="1"/>
          </p:cNvPicPr>
          <p:nvPr/>
        </p:nvPicPr>
        <p:blipFill>
          <a:blip r:embed="rId4"/>
          <a:stretch>
            <a:fillRect/>
          </a:stretch>
        </p:blipFill>
        <p:spPr>
          <a:xfrm>
            <a:off x="2412354" y="2425365"/>
            <a:ext cx="2849320" cy="3862029"/>
          </a:xfrm>
          <a:prstGeom prst="rect">
            <a:avLst/>
          </a:prstGeom>
        </p:spPr>
      </p:pic>
    </p:spTree>
    <p:extLst>
      <p:ext uri="{BB962C8B-B14F-4D97-AF65-F5344CB8AC3E}">
        <p14:creationId xmlns:p14="http://schemas.microsoft.com/office/powerpoint/2010/main" val="321422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E956D1-B718-DB5D-CFF2-CCE1A84CCBB4}"/>
              </a:ext>
            </a:extLst>
          </p:cNvPr>
          <p:cNvPicPr>
            <a:picLocks noChangeAspect="1"/>
          </p:cNvPicPr>
          <p:nvPr/>
        </p:nvPicPr>
        <p:blipFill>
          <a:blip r:embed="rId2"/>
          <a:stretch>
            <a:fillRect/>
          </a:stretch>
        </p:blipFill>
        <p:spPr>
          <a:xfrm>
            <a:off x="45569" y="218661"/>
            <a:ext cx="4733570" cy="453512"/>
          </a:xfrm>
          <a:prstGeom prst="rect">
            <a:avLst/>
          </a:prstGeom>
        </p:spPr>
      </p:pic>
      <p:sp>
        <p:nvSpPr>
          <p:cNvPr id="17" name="TextBox 16">
            <a:extLst>
              <a:ext uri="{FF2B5EF4-FFF2-40B4-BE49-F238E27FC236}">
                <a16:creationId xmlns:a16="http://schemas.microsoft.com/office/drawing/2014/main" id="{7DEB1806-54E6-9790-C840-304D463CFE7A}"/>
              </a:ext>
            </a:extLst>
          </p:cNvPr>
          <p:cNvSpPr txBox="1"/>
          <p:nvPr/>
        </p:nvSpPr>
        <p:spPr>
          <a:xfrm>
            <a:off x="6096000" y="761927"/>
            <a:ext cx="5801591" cy="6063198"/>
          </a:xfrm>
          <a:prstGeom prst="rect">
            <a:avLst/>
          </a:prstGeom>
          <a:noFill/>
        </p:spPr>
        <p:txBody>
          <a:bodyPr wrap="square">
            <a:spAutoFit/>
          </a:bodyPr>
          <a:lstStyle/>
          <a:p>
            <a:pPr algn="just">
              <a:spcAft>
                <a:spcPts val="600"/>
              </a:spcAft>
            </a:pPr>
            <a:r>
              <a:rPr lang="en-US" sz="1400" dirty="0"/>
              <a:t>Evacuated tube collectors have shown that the combination of a selective surface and an effective convection suppressor can result in good performance at high temperatures. The vacuum envelope reduces convection and conduction losses, so the collectors can operate at higher temperatures than FPCs. Like FPCs, they collect both direct and diffuse radiation, but their efficiency is higher at low incidence angles. This gives ETCs an advantage over FPCs in terms of daylong performance. </a:t>
            </a:r>
          </a:p>
          <a:p>
            <a:pPr algn="just">
              <a:spcAft>
                <a:spcPts val="600"/>
              </a:spcAft>
            </a:pPr>
            <a:r>
              <a:rPr lang="en-US" sz="1400" dirty="0"/>
              <a:t>ETCs use liquid–vapor phase change materials to transfer heat at high efficiency. These collectors feature a heat pipe (a highly efficient thermal conductor) placed inside a vacuum-sealed tube. The pipe, which is a sealed copper pipe, is then attached to a black copper fin that fills the tube (absorber plate). Protruding from the top of each tube is a metal tip attached to the sealed pipe (condenser). The heat pipe contains a small amount of fluid (e.g. methanol) that undergoes an evaporating–condensing cycle. In this cycle, solar heat evaporates the liquid and the vapor travels to the heat sink region, where it condenses and releases its latent heat. The condensed fluid returns to the solar collector and the process is repeated. When these tubes are mounted, the metal tip projects into a heat exchanger (manifold), as shown in Figure 3.9. Water or glycol flows through the manifold and picks up the heat from the tubes. The heated liquid circulates through another heat exchanger and gives off its heat to a process or water stored in a solar storage tank. Another possibility is to use the ETC connected directly to a hot water storage tank. </a:t>
            </a:r>
          </a:p>
          <a:p>
            <a:pPr algn="just">
              <a:spcAft>
                <a:spcPts val="600"/>
              </a:spcAft>
            </a:pPr>
            <a:r>
              <a:rPr lang="en-US" sz="1400" dirty="0"/>
              <a:t>Because no evaporation or condensation above the phase change temperature is possible, the heat pipe offers inherent protection from freezing and overheating. This self-limiting temperature control is a unique feature of the evacuated heat pipe collector.</a:t>
            </a:r>
          </a:p>
        </p:txBody>
      </p:sp>
      <p:pic>
        <p:nvPicPr>
          <p:cNvPr id="7" name="Picture 6">
            <a:extLst>
              <a:ext uri="{FF2B5EF4-FFF2-40B4-BE49-F238E27FC236}">
                <a16:creationId xmlns:a16="http://schemas.microsoft.com/office/drawing/2014/main" id="{3D092C9D-019C-9AF3-E686-EBDA5C9A21D2}"/>
              </a:ext>
            </a:extLst>
          </p:cNvPr>
          <p:cNvPicPr>
            <a:picLocks noChangeAspect="1"/>
          </p:cNvPicPr>
          <p:nvPr/>
        </p:nvPicPr>
        <p:blipFill>
          <a:blip r:embed="rId3"/>
          <a:stretch>
            <a:fillRect/>
          </a:stretch>
        </p:blipFill>
        <p:spPr>
          <a:xfrm>
            <a:off x="45569" y="761927"/>
            <a:ext cx="5494171" cy="3843870"/>
          </a:xfrm>
          <a:prstGeom prst="rect">
            <a:avLst/>
          </a:prstGeom>
        </p:spPr>
      </p:pic>
      <p:pic>
        <p:nvPicPr>
          <p:cNvPr id="10" name="Picture 9">
            <a:extLst>
              <a:ext uri="{FF2B5EF4-FFF2-40B4-BE49-F238E27FC236}">
                <a16:creationId xmlns:a16="http://schemas.microsoft.com/office/drawing/2014/main" id="{07578D7B-704C-1398-B05E-C497C8047697}"/>
              </a:ext>
            </a:extLst>
          </p:cNvPr>
          <p:cNvPicPr>
            <a:picLocks noChangeAspect="1"/>
          </p:cNvPicPr>
          <p:nvPr/>
        </p:nvPicPr>
        <p:blipFill>
          <a:blip r:embed="rId4"/>
          <a:stretch>
            <a:fillRect/>
          </a:stretch>
        </p:blipFill>
        <p:spPr>
          <a:xfrm rot="16200000">
            <a:off x="2740326" y="3502325"/>
            <a:ext cx="2849320" cy="3862029"/>
          </a:xfrm>
          <a:prstGeom prst="rect">
            <a:avLst/>
          </a:prstGeom>
        </p:spPr>
      </p:pic>
    </p:spTree>
    <p:extLst>
      <p:ext uri="{BB962C8B-B14F-4D97-AF65-F5344CB8AC3E}">
        <p14:creationId xmlns:p14="http://schemas.microsoft.com/office/powerpoint/2010/main" val="4106497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E956D1-B718-DB5D-CFF2-CCE1A84CCBB4}"/>
              </a:ext>
            </a:extLst>
          </p:cNvPr>
          <p:cNvPicPr>
            <a:picLocks noChangeAspect="1"/>
          </p:cNvPicPr>
          <p:nvPr/>
        </p:nvPicPr>
        <p:blipFill>
          <a:blip r:embed="rId2"/>
          <a:stretch>
            <a:fillRect/>
          </a:stretch>
        </p:blipFill>
        <p:spPr>
          <a:xfrm>
            <a:off x="45569" y="218661"/>
            <a:ext cx="4733570" cy="453512"/>
          </a:xfrm>
          <a:prstGeom prst="rect">
            <a:avLst/>
          </a:prstGeom>
        </p:spPr>
      </p:pic>
      <p:sp>
        <p:nvSpPr>
          <p:cNvPr id="17" name="TextBox 16">
            <a:extLst>
              <a:ext uri="{FF2B5EF4-FFF2-40B4-BE49-F238E27FC236}">
                <a16:creationId xmlns:a16="http://schemas.microsoft.com/office/drawing/2014/main" id="{7DEB1806-54E6-9790-C840-304D463CFE7A}"/>
              </a:ext>
            </a:extLst>
          </p:cNvPr>
          <p:cNvSpPr txBox="1"/>
          <p:nvPr/>
        </p:nvSpPr>
        <p:spPr>
          <a:xfrm>
            <a:off x="6400800" y="761927"/>
            <a:ext cx="5496791" cy="2539157"/>
          </a:xfrm>
          <a:prstGeom prst="rect">
            <a:avLst/>
          </a:prstGeom>
          <a:noFill/>
        </p:spPr>
        <p:txBody>
          <a:bodyPr wrap="square">
            <a:spAutoFit/>
          </a:bodyPr>
          <a:lstStyle/>
          <a:p>
            <a:pPr algn="just">
              <a:spcAft>
                <a:spcPts val="600"/>
              </a:spcAft>
            </a:pPr>
            <a:r>
              <a:rPr lang="en-US" sz="1400" dirty="0"/>
              <a:t>As evacuated tube collectors are relatively expensive, the cost-effectiveness of these collectors can be improved by reducing the number of tubes and using reflectors to concentrate the solar radiation onto the tubes. A diffuse reflector (reflectivity, r ¼ 0.6) mounted behind the tubes, spaced one tube diameter apart, as shown in Figure 3.12(a), increases the absorbed energy in each tube by more than 25% for normal incidence. This system also presents a 10% increase in energy collection over a full day because of incidence angle effects. Greater enhancement per tube can be achieved by using CPC-type reflectors, as shown in Figure 3.12(b). Evacuated tube arrays with stationary concentrators may have stagnation temperatures exceeding 300 </a:t>
            </a:r>
            <a:r>
              <a:rPr lang="es-CL" sz="1400" dirty="0"/>
              <a:t>°</a:t>
            </a:r>
            <a:r>
              <a:rPr lang="en-US" sz="1400" dirty="0"/>
              <a:t>C.</a:t>
            </a:r>
          </a:p>
        </p:txBody>
      </p:sp>
      <p:pic>
        <p:nvPicPr>
          <p:cNvPr id="6" name="Picture 5">
            <a:extLst>
              <a:ext uri="{FF2B5EF4-FFF2-40B4-BE49-F238E27FC236}">
                <a16:creationId xmlns:a16="http://schemas.microsoft.com/office/drawing/2014/main" id="{E90F72A8-3451-96A7-B77E-441E9FD19DD3}"/>
              </a:ext>
            </a:extLst>
          </p:cNvPr>
          <p:cNvPicPr>
            <a:picLocks noChangeAspect="1"/>
          </p:cNvPicPr>
          <p:nvPr/>
        </p:nvPicPr>
        <p:blipFill>
          <a:blip r:embed="rId3"/>
          <a:stretch>
            <a:fillRect/>
          </a:stretch>
        </p:blipFill>
        <p:spPr>
          <a:xfrm>
            <a:off x="45569" y="761927"/>
            <a:ext cx="6203373" cy="1585245"/>
          </a:xfrm>
          <a:prstGeom prst="rect">
            <a:avLst/>
          </a:prstGeom>
        </p:spPr>
      </p:pic>
    </p:spTree>
    <p:extLst>
      <p:ext uri="{BB962C8B-B14F-4D97-AF65-F5344CB8AC3E}">
        <p14:creationId xmlns:p14="http://schemas.microsoft.com/office/powerpoint/2010/main" val="219608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7545D5-03AE-E985-3FAC-B19F57723FC2}"/>
              </a:ext>
            </a:extLst>
          </p:cNvPr>
          <p:cNvPicPr>
            <a:picLocks noChangeAspect="1"/>
          </p:cNvPicPr>
          <p:nvPr/>
        </p:nvPicPr>
        <p:blipFill>
          <a:blip r:embed="rId2"/>
          <a:stretch>
            <a:fillRect/>
          </a:stretch>
        </p:blipFill>
        <p:spPr>
          <a:xfrm>
            <a:off x="249383" y="242086"/>
            <a:ext cx="6743700" cy="505155"/>
          </a:xfrm>
          <a:prstGeom prst="rect">
            <a:avLst/>
          </a:prstGeom>
        </p:spPr>
      </p:pic>
      <p:pic>
        <p:nvPicPr>
          <p:cNvPr id="7" name="Picture 6">
            <a:extLst>
              <a:ext uri="{FF2B5EF4-FFF2-40B4-BE49-F238E27FC236}">
                <a16:creationId xmlns:a16="http://schemas.microsoft.com/office/drawing/2014/main" id="{73F2AC5F-5199-D449-61B4-3D9001B00854}"/>
              </a:ext>
            </a:extLst>
          </p:cNvPr>
          <p:cNvPicPr>
            <a:picLocks noChangeAspect="1"/>
          </p:cNvPicPr>
          <p:nvPr/>
        </p:nvPicPr>
        <p:blipFill>
          <a:blip r:embed="rId3"/>
          <a:stretch>
            <a:fillRect/>
          </a:stretch>
        </p:blipFill>
        <p:spPr>
          <a:xfrm>
            <a:off x="249382" y="906057"/>
            <a:ext cx="4454191" cy="505155"/>
          </a:xfrm>
          <a:prstGeom prst="rect">
            <a:avLst/>
          </a:prstGeom>
        </p:spPr>
      </p:pic>
      <p:pic>
        <p:nvPicPr>
          <p:cNvPr id="10" name="Picture 9">
            <a:extLst>
              <a:ext uri="{FF2B5EF4-FFF2-40B4-BE49-F238E27FC236}">
                <a16:creationId xmlns:a16="http://schemas.microsoft.com/office/drawing/2014/main" id="{D17FF267-9EFD-2611-E2CD-75933389632B}"/>
              </a:ext>
            </a:extLst>
          </p:cNvPr>
          <p:cNvPicPr>
            <a:picLocks noChangeAspect="1"/>
          </p:cNvPicPr>
          <p:nvPr/>
        </p:nvPicPr>
        <p:blipFill>
          <a:blip r:embed="rId4"/>
          <a:stretch>
            <a:fillRect/>
          </a:stretch>
        </p:blipFill>
        <p:spPr>
          <a:xfrm>
            <a:off x="164321" y="3882194"/>
            <a:ext cx="6405931" cy="816756"/>
          </a:xfrm>
          <a:prstGeom prst="rect">
            <a:avLst/>
          </a:prstGeom>
        </p:spPr>
      </p:pic>
      <p:pic>
        <p:nvPicPr>
          <p:cNvPr id="12" name="Picture 11">
            <a:extLst>
              <a:ext uri="{FF2B5EF4-FFF2-40B4-BE49-F238E27FC236}">
                <a16:creationId xmlns:a16="http://schemas.microsoft.com/office/drawing/2014/main" id="{E6F3A47D-53A6-2B5E-026F-33C1A579DF5F}"/>
              </a:ext>
            </a:extLst>
          </p:cNvPr>
          <p:cNvPicPr>
            <a:picLocks noChangeAspect="1"/>
          </p:cNvPicPr>
          <p:nvPr/>
        </p:nvPicPr>
        <p:blipFill>
          <a:blip r:embed="rId5"/>
          <a:stretch>
            <a:fillRect/>
          </a:stretch>
        </p:blipFill>
        <p:spPr>
          <a:xfrm>
            <a:off x="164321" y="4698950"/>
            <a:ext cx="4422348" cy="782297"/>
          </a:xfrm>
          <a:prstGeom prst="rect">
            <a:avLst/>
          </a:prstGeom>
        </p:spPr>
      </p:pic>
      <p:pic>
        <p:nvPicPr>
          <p:cNvPr id="14" name="Picture 13">
            <a:extLst>
              <a:ext uri="{FF2B5EF4-FFF2-40B4-BE49-F238E27FC236}">
                <a16:creationId xmlns:a16="http://schemas.microsoft.com/office/drawing/2014/main" id="{A14E6282-C99F-D45E-9A7E-E22F16C183C3}"/>
              </a:ext>
            </a:extLst>
          </p:cNvPr>
          <p:cNvPicPr>
            <a:picLocks noChangeAspect="1"/>
          </p:cNvPicPr>
          <p:nvPr/>
        </p:nvPicPr>
        <p:blipFill>
          <a:blip r:embed="rId6"/>
          <a:stretch>
            <a:fillRect/>
          </a:stretch>
        </p:blipFill>
        <p:spPr>
          <a:xfrm>
            <a:off x="249382" y="5663594"/>
            <a:ext cx="2399360" cy="757766"/>
          </a:xfrm>
          <a:prstGeom prst="rect">
            <a:avLst/>
          </a:prstGeom>
        </p:spPr>
      </p:pic>
      <p:pic>
        <p:nvPicPr>
          <p:cNvPr id="18" name="Picture 17">
            <a:extLst>
              <a:ext uri="{FF2B5EF4-FFF2-40B4-BE49-F238E27FC236}">
                <a16:creationId xmlns:a16="http://schemas.microsoft.com/office/drawing/2014/main" id="{A991CE2E-AA3A-00D7-97CD-C64285DDA3F4}"/>
              </a:ext>
            </a:extLst>
          </p:cNvPr>
          <p:cNvPicPr>
            <a:picLocks noChangeAspect="1"/>
          </p:cNvPicPr>
          <p:nvPr/>
        </p:nvPicPr>
        <p:blipFill>
          <a:blip r:embed="rId7"/>
          <a:stretch>
            <a:fillRect/>
          </a:stretch>
        </p:blipFill>
        <p:spPr>
          <a:xfrm>
            <a:off x="7112455" y="765732"/>
            <a:ext cx="3461807" cy="903871"/>
          </a:xfrm>
          <a:prstGeom prst="rect">
            <a:avLst/>
          </a:prstGeom>
        </p:spPr>
      </p:pic>
      <p:pic>
        <p:nvPicPr>
          <p:cNvPr id="19" name="Picture 18">
            <a:extLst>
              <a:ext uri="{FF2B5EF4-FFF2-40B4-BE49-F238E27FC236}">
                <a16:creationId xmlns:a16="http://schemas.microsoft.com/office/drawing/2014/main" id="{3437C4A4-C914-F2F1-EB99-4CC3B745A378}"/>
              </a:ext>
            </a:extLst>
          </p:cNvPr>
          <p:cNvPicPr>
            <a:picLocks noChangeAspect="1"/>
          </p:cNvPicPr>
          <p:nvPr/>
        </p:nvPicPr>
        <p:blipFill>
          <a:blip r:embed="rId8"/>
          <a:stretch>
            <a:fillRect/>
          </a:stretch>
        </p:blipFill>
        <p:spPr>
          <a:xfrm>
            <a:off x="7112455" y="2181818"/>
            <a:ext cx="4314782" cy="4649364"/>
          </a:xfrm>
          <a:prstGeom prst="rect">
            <a:avLst/>
          </a:prstGeom>
        </p:spPr>
      </p:pic>
      <p:pic>
        <p:nvPicPr>
          <p:cNvPr id="3" name="Picture 2">
            <a:extLst>
              <a:ext uri="{FF2B5EF4-FFF2-40B4-BE49-F238E27FC236}">
                <a16:creationId xmlns:a16="http://schemas.microsoft.com/office/drawing/2014/main" id="{65211C46-604E-4625-9AFE-45E200B1F538}"/>
              </a:ext>
            </a:extLst>
          </p:cNvPr>
          <p:cNvPicPr>
            <a:picLocks noChangeAspect="1"/>
          </p:cNvPicPr>
          <p:nvPr/>
        </p:nvPicPr>
        <p:blipFill>
          <a:blip r:embed="rId9"/>
          <a:stretch>
            <a:fillRect/>
          </a:stretch>
        </p:blipFill>
        <p:spPr>
          <a:xfrm>
            <a:off x="250398" y="1457640"/>
            <a:ext cx="5645062" cy="2424554"/>
          </a:xfrm>
          <a:prstGeom prst="rect">
            <a:avLst/>
          </a:prstGeom>
        </p:spPr>
      </p:pic>
      <p:pic>
        <p:nvPicPr>
          <p:cNvPr id="5" name="Picture 4">
            <a:extLst>
              <a:ext uri="{FF2B5EF4-FFF2-40B4-BE49-F238E27FC236}">
                <a16:creationId xmlns:a16="http://schemas.microsoft.com/office/drawing/2014/main" id="{CF088D4F-98AD-4502-979B-F0E7ECFFB517}"/>
              </a:ext>
            </a:extLst>
          </p:cNvPr>
          <p:cNvPicPr>
            <a:picLocks noChangeAspect="1"/>
          </p:cNvPicPr>
          <p:nvPr/>
        </p:nvPicPr>
        <p:blipFill>
          <a:blip r:embed="rId10"/>
          <a:stretch>
            <a:fillRect/>
          </a:stretch>
        </p:blipFill>
        <p:spPr>
          <a:xfrm>
            <a:off x="7112455" y="1573910"/>
            <a:ext cx="3094801" cy="607907"/>
          </a:xfrm>
          <a:prstGeom prst="rect">
            <a:avLst/>
          </a:prstGeom>
        </p:spPr>
      </p:pic>
    </p:spTree>
    <p:extLst>
      <p:ext uri="{BB962C8B-B14F-4D97-AF65-F5344CB8AC3E}">
        <p14:creationId xmlns:p14="http://schemas.microsoft.com/office/powerpoint/2010/main" val="1048734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7545D5-03AE-E985-3FAC-B19F57723FC2}"/>
              </a:ext>
            </a:extLst>
          </p:cNvPr>
          <p:cNvPicPr>
            <a:picLocks noChangeAspect="1"/>
          </p:cNvPicPr>
          <p:nvPr/>
        </p:nvPicPr>
        <p:blipFill>
          <a:blip r:embed="rId2"/>
          <a:stretch>
            <a:fillRect/>
          </a:stretch>
        </p:blipFill>
        <p:spPr>
          <a:xfrm>
            <a:off x="249383" y="242086"/>
            <a:ext cx="6743700" cy="505155"/>
          </a:xfrm>
          <a:prstGeom prst="rect">
            <a:avLst/>
          </a:prstGeom>
        </p:spPr>
      </p:pic>
      <p:pic>
        <p:nvPicPr>
          <p:cNvPr id="3" name="Picture 2">
            <a:extLst>
              <a:ext uri="{FF2B5EF4-FFF2-40B4-BE49-F238E27FC236}">
                <a16:creationId xmlns:a16="http://schemas.microsoft.com/office/drawing/2014/main" id="{C679D510-02DA-9CB6-BCC9-F064A4466E0B}"/>
              </a:ext>
            </a:extLst>
          </p:cNvPr>
          <p:cNvPicPr>
            <a:picLocks noChangeAspect="1"/>
          </p:cNvPicPr>
          <p:nvPr/>
        </p:nvPicPr>
        <p:blipFill>
          <a:blip r:embed="rId3"/>
          <a:stretch>
            <a:fillRect/>
          </a:stretch>
        </p:blipFill>
        <p:spPr>
          <a:xfrm>
            <a:off x="249384" y="1157857"/>
            <a:ext cx="3607722" cy="478713"/>
          </a:xfrm>
          <a:prstGeom prst="rect">
            <a:avLst/>
          </a:prstGeom>
        </p:spPr>
      </p:pic>
      <p:pic>
        <p:nvPicPr>
          <p:cNvPr id="9" name="Picture 8">
            <a:extLst>
              <a:ext uri="{FF2B5EF4-FFF2-40B4-BE49-F238E27FC236}">
                <a16:creationId xmlns:a16="http://schemas.microsoft.com/office/drawing/2014/main" id="{553DE09F-C068-C138-EF95-C1EDCBCE17BA}"/>
              </a:ext>
            </a:extLst>
          </p:cNvPr>
          <p:cNvPicPr>
            <a:picLocks noChangeAspect="1"/>
          </p:cNvPicPr>
          <p:nvPr/>
        </p:nvPicPr>
        <p:blipFill>
          <a:blip r:embed="rId4"/>
          <a:stretch>
            <a:fillRect/>
          </a:stretch>
        </p:blipFill>
        <p:spPr>
          <a:xfrm>
            <a:off x="4357743" y="1145745"/>
            <a:ext cx="7429706" cy="5470169"/>
          </a:xfrm>
          <a:prstGeom prst="rect">
            <a:avLst/>
          </a:prstGeom>
        </p:spPr>
      </p:pic>
      <p:pic>
        <p:nvPicPr>
          <p:cNvPr id="13" name="Picture 12">
            <a:extLst>
              <a:ext uri="{FF2B5EF4-FFF2-40B4-BE49-F238E27FC236}">
                <a16:creationId xmlns:a16="http://schemas.microsoft.com/office/drawing/2014/main" id="{9EF08567-D16C-CCC6-D83A-78132A7C275F}"/>
              </a:ext>
            </a:extLst>
          </p:cNvPr>
          <p:cNvPicPr>
            <a:picLocks noChangeAspect="1"/>
          </p:cNvPicPr>
          <p:nvPr/>
        </p:nvPicPr>
        <p:blipFill>
          <a:blip r:embed="rId5"/>
          <a:stretch>
            <a:fillRect/>
          </a:stretch>
        </p:blipFill>
        <p:spPr>
          <a:xfrm>
            <a:off x="404551" y="2115466"/>
            <a:ext cx="3607722" cy="701702"/>
          </a:xfrm>
          <a:prstGeom prst="rect">
            <a:avLst/>
          </a:prstGeom>
        </p:spPr>
      </p:pic>
    </p:spTree>
    <p:extLst>
      <p:ext uri="{BB962C8B-B14F-4D97-AF65-F5344CB8AC3E}">
        <p14:creationId xmlns:p14="http://schemas.microsoft.com/office/powerpoint/2010/main" val="3793883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7545D5-03AE-E985-3FAC-B19F57723FC2}"/>
              </a:ext>
            </a:extLst>
          </p:cNvPr>
          <p:cNvPicPr>
            <a:picLocks noChangeAspect="1"/>
          </p:cNvPicPr>
          <p:nvPr/>
        </p:nvPicPr>
        <p:blipFill>
          <a:blip r:embed="rId2"/>
          <a:stretch>
            <a:fillRect/>
          </a:stretch>
        </p:blipFill>
        <p:spPr>
          <a:xfrm>
            <a:off x="249383" y="242086"/>
            <a:ext cx="6743700" cy="505155"/>
          </a:xfrm>
          <a:prstGeom prst="rect">
            <a:avLst/>
          </a:prstGeom>
        </p:spPr>
      </p:pic>
      <p:pic>
        <p:nvPicPr>
          <p:cNvPr id="6" name="Picture 5">
            <a:extLst>
              <a:ext uri="{FF2B5EF4-FFF2-40B4-BE49-F238E27FC236}">
                <a16:creationId xmlns:a16="http://schemas.microsoft.com/office/drawing/2014/main" id="{5B98DB7E-3070-114A-39AE-3A0603E17CB5}"/>
              </a:ext>
            </a:extLst>
          </p:cNvPr>
          <p:cNvPicPr>
            <a:picLocks noChangeAspect="1"/>
          </p:cNvPicPr>
          <p:nvPr/>
        </p:nvPicPr>
        <p:blipFill>
          <a:blip r:embed="rId3"/>
          <a:stretch>
            <a:fillRect/>
          </a:stretch>
        </p:blipFill>
        <p:spPr>
          <a:xfrm>
            <a:off x="249383" y="1050380"/>
            <a:ext cx="9095353" cy="346158"/>
          </a:xfrm>
          <a:prstGeom prst="rect">
            <a:avLst/>
          </a:prstGeom>
        </p:spPr>
      </p:pic>
      <p:pic>
        <p:nvPicPr>
          <p:cNvPr id="10" name="Picture 9">
            <a:extLst>
              <a:ext uri="{FF2B5EF4-FFF2-40B4-BE49-F238E27FC236}">
                <a16:creationId xmlns:a16="http://schemas.microsoft.com/office/drawing/2014/main" id="{64DC578F-1A5E-EA97-F632-6D00503CE22D}"/>
              </a:ext>
            </a:extLst>
          </p:cNvPr>
          <p:cNvPicPr>
            <a:picLocks noChangeAspect="1"/>
          </p:cNvPicPr>
          <p:nvPr/>
        </p:nvPicPr>
        <p:blipFill>
          <a:blip r:embed="rId4"/>
          <a:stretch>
            <a:fillRect/>
          </a:stretch>
        </p:blipFill>
        <p:spPr>
          <a:xfrm>
            <a:off x="249383" y="1699677"/>
            <a:ext cx="5303519" cy="3281880"/>
          </a:xfrm>
          <a:prstGeom prst="rect">
            <a:avLst/>
          </a:prstGeom>
        </p:spPr>
      </p:pic>
      <p:pic>
        <p:nvPicPr>
          <p:cNvPr id="14" name="Picture 13">
            <a:extLst>
              <a:ext uri="{FF2B5EF4-FFF2-40B4-BE49-F238E27FC236}">
                <a16:creationId xmlns:a16="http://schemas.microsoft.com/office/drawing/2014/main" id="{537A798E-06BB-EC75-117B-A21B6A6EA1BC}"/>
              </a:ext>
            </a:extLst>
          </p:cNvPr>
          <p:cNvPicPr>
            <a:picLocks noChangeAspect="1"/>
          </p:cNvPicPr>
          <p:nvPr/>
        </p:nvPicPr>
        <p:blipFill>
          <a:blip r:embed="rId5"/>
          <a:stretch>
            <a:fillRect/>
          </a:stretch>
        </p:blipFill>
        <p:spPr>
          <a:xfrm>
            <a:off x="6096000" y="1699677"/>
            <a:ext cx="2935890" cy="448152"/>
          </a:xfrm>
          <a:prstGeom prst="rect">
            <a:avLst/>
          </a:prstGeom>
        </p:spPr>
      </p:pic>
      <p:pic>
        <p:nvPicPr>
          <p:cNvPr id="17" name="Picture 16">
            <a:extLst>
              <a:ext uri="{FF2B5EF4-FFF2-40B4-BE49-F238E27FC236}">
                <a16:creationId xmlns:a16="http://schemas.microsoft.com/office/drawing/2014/main" id="{3050B878-5EC7-FF41-51AA-1E9B9E61FF76}"/>
              </a:ext>
            </a:extLst>
          </p:cNvPr>
          <p:cNvPicPr>
            <a:picLocks noChangeAspect="1"/>
          </p:cNvPicPr>
          <p:nvPr/>
        </p:nvPicPr>
        <p:blipFill>
          <a:blip r:embed="rId6"/>
          <a:stretch>
            <a:fillRect/>
          </a:stretch>
        </p:blipFill>
        <p:spPr>
          <a:xfrm>
            <a:off x="6199790" y="2450968"/>
            <a:ext cx="5664199" cy="1390561"/>
          </a:xfrm>
          <a:prstGeom prst="rect">
            <a:avLst/>
          </a:prstGeom>
        </p:spPr>
      </p:pic>
      <p:sp>
        <p:nvSpPr>
          <p:cNvPr id="19" name="TextBox 18">
            <a:extLst>
              <a:ext uri="{FF2B5EF4-FFF2-40B4-BE49-F238E27FC236}">
                <a16:creationId xmlns:a16="http://schemas.microsoft.com/office/drawing/2014/main" id="{411A1036-0EFA-B4D6-830A-3DB9DA4F7586}"/>
              </a:ext>
            </a:extLst>
          </p:cNvPr>
          <p:cNvSpPr txBox="1"/>
          <p:nvPr/>
        </p:nvSpPr>
        <p:spPr>
          <a:xfrm>
            <a:off x="5770761" y="4144668"/>
            <a:ext cx="6093228" cy="1754326"/>
          </a:xfrm>
          <a:prstGeom prst="rect">
            <a:avLst/>
          </a:prstGeom>
          <a:noFill/>
        </p:spPr>
        <p:txBody>
          <a:bodyPr wrap="square">
            <a:spAutoFit/>
          </a:bodyPr>
          <a:lstStyle/>
          <a:p>
            <a:pPr algn="just"/>
            <a:r>
              <a:rPr lang="en-US" sz="1800" b="0" i="0" u="none" strike="noStrike" baseline="0" dirty="0">
                <a:latin typeface="AdvPSA88A"/>
              </a:rPr>
              <a:t>A physical interpretation of </a:t>
            </a:r>
            <a:r>
              <a:rPr lang="en-US" sz="1800" b="0" i="0" u="none" strike="noStrike" baseline="0" dirty="0">
                <a:latin typeface="AdvPSA88C"/>
              </a:rPr>
              <a:t>F</a:t>
            </a:r>
            <a:r>
              <a:rPr lang="en-US" sz="800" b="0" i="0" u="none" strike="noStrike" baseline="0" dirty="0">
                <a:latin typeface="AdvP4C4E74"/>
              </a:rPr>
              <a:t>0 </a:t>
            </a:r>
            <a:r>
              <a:rPr lang="en-US" sz="1800" b="0" i="0" u="none" strike="noStrike" baseline="0" dirty="0">
                <a:latin typeface="AdvPSA88A"/>
              </a:rPr>
              <a:t>is that it represents the ratio of the actual useful energy gain to the useful energy gain that could result if the collector-absorbing surface had been at the local fluid temperature. The collector efficiency factor is essentially a constant factor for any collector design and fluid flow rate.</a:t>
            </a:r>
            <a:endParaRPr lang="en-US" dirty="0"/>
          </a:p>
        </p:txBody>
      </p:sp>
    </p:spTree>
    <p:extLst>
      <p:ext uri="{BB962C8B-B14F-4D97-AF65-F5344CB8AC3E}">
        <p14:creationId xmlns:p14="http://schemas.microsoft.com/office/powerpoint/2010/main" val="3699459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7545D5-03AE-E985-3FAC-B19F57723FC2}"/>
              </a:ext>
            </a:extLst>
          </p:cNvPr>
          <p:cNvPicPr>
            <a:picLocks noChangeAspect="1"/>
          </p:cNvPicPr>
          <p:nvPr/>
        </p:nvPicPr>
        <p:blipFill>
          <a:blip r:embed="rId2"/>
          <a:stretch>
            <a:fillRect/>
          </a:stretch>
        </p:blipFill>
        <p:spPr>
          <a:xfrm>
            <a:off x="249383" y="242086"/>
            <a:ext cx="6743700" cy="505155"/>
          </a:xfrm>
          <a:prstGeom prst="rect">
            <a:avLst/>
          </a:prstGeom>
        </p:spPr>
      </p:pic>
      <p:pic>
        <p:nvPicPr>
          <p:cNvPr id="21" name="Picture 20">
            <a:extLst>
              <a:ext uri="{FF2B5EF4-FFF2-40B4-BE49-F238E27FC236}">
                <a16:creationId xmlns:a16="http://schemas.microsoft.com/office/drawing/2014/main" id="{DD61E914-59F7-E5CB-DD6D-0030F91B0E01}"/>
              </a:ext>
            </a:extLst>
          </p:cNvPr>
          <p:cNvPicPr>
            <a:picLocks noChangeAspect="1"/>
          </p:cNvPicPr>
          <p:nvPr/>
        </p:nvPicPr>
        <p:blipFill>
          <a:blip r:embed="rId3"/>
          <a:stretch>
            <a:fillRect/>
          </a:stretch>
        </p:blipFill>
        <p:spPr>
          <a:xfrm>
            <a:off x="249383" y="834525"/>
            <a:ext cx="7724200" cy="495975"/>
          </a:xfrm>
          <a:prstGeom prst="rect">
            <a:avLst/>
          </a:prstGeom>
        </p:spPr>
      </p:pic>
      <p:pic>
        <p:nvPicPr>
          <p:cNvPr id="23" name="Picture 22">
            <a:extLst>
              <a:ext uri="{FF2B5EF4-FFF2-40B4-BE49-F238E27FC236}">
                <a16:creationId xmlns:a16="http://schemas.microsoft.com/office/drawing/2014/main" id="{206B176A-7A44-E500-E50D-32EAAB8D099D}"/>
              </a:ext>
            </a:extLst>
          </p:cNvPr>
          <p:cNvPicPr>
            <a:picLocks noChangeAspect="1"/>
          </p:cNvPicPr>
          <p:nvPr/>
        </p:nvPicPr>
        <p:blipFill>
          <a:blip r:embed="rId4"/>
          <a:stretch>
            <a:fillRect/>
          </a:stretch>
        </p:blipFill>
        <p:spPr>
          <a:xfrm>
            <a:off x="249383" y="2151399"/>
            <a:ext cx="5846617" cy="1828249"/>
          </a:xfrm>
          <a:prstGeom prst="rect">
            <a:avLst/>
          </a:prstGeom>
        </p:spPr>
      </p:pic>
      <p:sp>
        <p:nvSpPr>
          <p:cNvPr id="26" name="TextBox 25">
            <a:extLst>
              <a:ext uri="{FF2B5EF4-FFF2-40B4-BE49-F238E27FC236}">
                <a16:creationId xmlns:a16="http://schemas.microsoft.com/office/drawing/2014/main" id="{EF0EB996-1A85-92EC-73C4-2C6C3E73DEC3}"/>
              </a:ext>
            </a:extLst>
          </p:cNvPr>
          <p:cNvSpPr txBox="1"/>
          <p:nvPr/>
        </p:nvSpPr>
        <p:spPr>
          <a:xfrm>
            <a:off x="249383" y="1417784"/>
            <a:ext cx="11693234" cy="646331"/>
          </a:xfrm>
          <a:prstGeom prst="rect">
            <a:avLst/>
          </a:prstGeom>
          <a:noFill/>
        </p:spPr>
        <p:txBody>
          <a:bodyPr wrap="square">
            <a:spAutoFit/>
          </a:bodyPr>
          <a:lstStyle/>
          <a:p>
            <a:pPr algn="l"/>
            <a:r>
              <a:rPr lang="en-US" sz="1800" b="0" i="0" u="none" strike="noStrike" baseline="0" dirty="0">
                <a:latin typeface="AdvPSA88A"/>
              </a:rPr>
              <a:t>Heat removal factor represents the ratio of the actual useful energy gain that would result if the collector-absorbing surface </a:t>
            </a:r>
            <a:r>
              <a:rPr lang="en-US" sz="1800" i="0" u="none" strike="noStrike" baseline="0" dirty="0">
                <a:latin typeface="AdvPSA88A"/>
              </a:rPr>
              <a:t>had been at the local fluid temperature.</a:t>
            </a:r>
            <a:endParaRPr lang="en-US" dirty="0"/>
          </a:p>
        </p:txBody>
      </p:sp>
      <p:pic>
        <p:nvPicPr>
          <p:cNvPr id="28" name="Picture 27">
            <a:extLst>
              <a:ext uri="{FF2B5EF4-FFF2-40B4-BE49-F238E27FC236}">
                <a16:creationId xmlns:a16="http://schemas.microsoft.com/office/drawing/2014/main" id="{86C0249E-EC01-C75A-E76B-93C9C0763A60}"/>
              </a:ext>
            </a:extLst>
          </p:cNvPr>
          <p:cNvPicPr>
            <a:picLocks noChangeAspect="1"/>
          </p:cNvPicPr>
          <p:nvPr/>
        </p:nvPicPr>
        <p:blipFill>
          <a:blip r:embed="rId5"/>
          <a:stretch>
            <a:fillRect/>
          </a:stretch>
        </p:blipFill>
        <p:spPr>
          <a:xfrm>
            <a:off x="249383" y="4066932"/>
            <a:ext cx="8355355" cy="1267518"/>
          </a:xfrm>
          <a:prstGeom prst="rect">
            <a:avLst/>
          </a:prstGeom>
        </p:spPr>
      </p:pic>
      <p:pic>
        <p:nvPicPr>
          <p:cNvPr id="30" name="Picture 29">
            <a:extLst>
              <a:ext uri="{FF2B5EF4-FFF2-40B4-BE49-F238E27FC236}">
                <a16:creationId xmlns:a16="http://schemas.microsoft.com/office/drawing/2014/main" id="{C059FFE5-7846-B14C-B5CC-BA13996CFA04}"/>
              </a:ext>
            </a:extLst>
          </p:cNvPr>
          <p:cNvPicPr>
            <a:picLocks noChangeAspect="1"/>
          </p:cNvPicPr>
          <p:nvPr/>
        </p:nvPicPr>
        <p:blipFill>
          <a:blip r:embed="rId6"/>
          <a:stretch>
            <a:fillRect/>
          </a:stretch>
        </p:blipFill>
        <p:spPr>
          <a:xfrm>
            <a:off x="249383" y="5677966"/>
            <a:ext cx="8728362" cy="1044792"/>
          </a:xfrm>
          <a:prstGeom prst="rect">
            <a:avLst/>
          </a:prstGeom>
        </p:spPr>
      </p:pic>
    </p:spTree>
    <p:extLst>
      <p:ext uri="{BB962C8B-B14F-4D97-AF65-F5344CB8AC3E}">
        <p14:creationId xmlns:p14="http://schemas.microsoft.com/office/powerpoint/2010/main" val="4139803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B8FA8-105F-3D84-1CF5-FFFE6F1CA59C}"/>
              </a:ext>
            </a:extLst>
          </p:cNvPr>
          <p:cNvPicPr>
            <a:picLocks noChangeAspect="1"/>
          </p:cNvPicPr>
          <p:nvPr/>
        </p:nvPicPr>
        <p:blipFill>
          <a:blip r:embed="rId2"/>
          <a:stretch>
            <a:fillRect/>
          </a:stretch>
        </p:blipFill>
        <p:spPr>
          <a:xfrm>
            <a:off x="462077" y="354986"/>
            <a:ext cx="7443989" cy="1472119"/>
          </a:xfrm>
          <a:prstGeom prst="rect">
            <a:avLst/>
          </a:prstGeom>
        </p:spPr>
      </p:pic>
      <p:pic>
        <p:nvPicPr>
          <p:cNvPr id="7" name="Picture 6">
            <a:extLst>
              <a:ext uri="{FF2B5EF4-FFF2-40B4-BE49-F238E27FC236}">
                <a16:creationId xmlns:a16="http://schemas.microsoft.com/office/drawing/2014/main" id="{AD5D1876-9B53-6739-F541-18AC056D6BFE}"/>
              </a:ext>
            </a:extLst>
          </p:cNvPr>
          <p:cNvPicPr>
            <a:picLocks noChangeAspect="1"/>
          </p:cNvPicPr>
          <p:nvPr/>
        </p:nvPicPr>
        <p:blipFill>
          <a:blip r:embed="rId3"/>
          <a:stretch>
            <a:fillRect/>
          </a:stretch>
        </p:blipFill>
        <p:spPr>
          <a:xfrm>
            <a:off x="316020" y="1827105"/>
            <a:ext cx="3039414" cy="415047"/>
          </a:xfrm>
          <a:prstGeom prst="rect">
            <a:avLst/>
          </a:prstGeom>
        </p:spPr>
      </p:pic>
      <p:pic>
        <p:nvPicPr>
          <p:cNvPr id="9" name="Picture 8">
            <a:extLst>
              <a:ext uri="{FF2B5EF4-FFF2-40B4-BE49-F238E27FC236}">
                <a16:creationId xmlns:a16="http://schemas.microsoft.com/office/drawing/2014/main" id="{5A9397EB-AC47-841B-6B95-40F737F55F59}"/>
              </a:ext>
            </a:extLst>
          </p:cNvPr>
          <p:cNvPicPr>
            <a:picLocks noChangeAspect="1"/>
          </p:cNvPicPr>
          <p:nvPr/>
        </p:nvPicPr>
        <p:blipFill>
          <a:blip r:embed="rId4"/>
          <a:stretch>
            <a:fillRect/>
          </a:stretch>
        </p:blipFill>
        <p:spPr>
          <a:xfrm>
            <a:off x="316020" y="2242152"/>
            <a:ext cx="4018208" cy="771728"/>
          </a:xfrm>
          <a:prstGeom prst="rect">
            <a:avLst/>
          </a:prstGeom>
        </p:spPr>
      </p:pic>
    </p:spTree>
    <p:extLst>
      <p:ext uri="{BB962C8B-B14F-4D97-AF65-F5344CB8AC3E}">
        <p14:creationId xmlns:p14="http://schemas.microsoft.com/office/powerpoint/2010/main" val="1214361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2A59E4-9F2E-96F2-C49C-CDE4672465FF}"/>
              </a:ext>
            </a:extLst>
          </p:cNvPr>
          <p:cNvPicPr>
            <a:picLocks noChangeAspect="1"/>
          </p:cNvPicPr>
          <p:nvPr/>
        </p:nvPicPr>
        <p:blipFill>
          <a:blip r:embed="rId2"/>
          <a:stretch>
            <a:fillRect/>
          </a:stretch>
        </p:blipFill>
        <p:spPr>
          <a:xfrm>
            <a:off x="83810" y="202291"/>
            <a:ext cx="3116687" cy="246434"/>
          </a:xfrm>
          <a:prstGeom prst="rect">
            <a:avLst/>
          </a:prstGeom>
        </p:spPr>
      </p:pic>
      <p:pic>
        <p:nvPicPr>
          <p:cNvPr id="14" name="Picture 13">
            <a:extLst>
              <a:ext uri="{FF2B5EF4-FFF2-40B4-BE49-F238E27FC236}">
                <a16:creationId xmlns:a16="http://schemas.microsoft.com/office/drawing/2014/main" id="{0141A3EF-8261-2EF0-2D20-24CCEE459600}"/>
              </a:ext>
            </a:extLst>
          </p:cNvPr>
          <p:cNvPicPr>
            <a:picLocks noChangeAspect="1"/>
          </p:cNvPicPr>
          <p:nvPr/>
        </p:nvPicPr>
        <p:blipFill>
          <a:blip r:embed="rId3"/>
          <a:stretch>
            <a:fillRect/>
          </a:stretch>
        </p:blipFill>
        <p:spPr>
          <a:xfrm>
            <a:off x="174603" y="794903"/>
            <a:ext cx="5282242" cy="5268194"/>
          </a:xfrm>
          <a:prstGeom prst="rect">
            <a:avLst/>
          </a:prstGeom>
        </p:spPr>
      </p:pic>
      <p:sp>
        <p:nvSpPr>
          <p:cNvPr id="16" name="TextBox 15">
            <a:extLst>
              <a:ext uri="{FF2B5EF4-FFF2-40B4-BE49-F238E27FC236}">
                <a16:creationId xmlns:a16="http://schemas.microsoft.com/office/drawing/2014/main" id="{FDEBE173-FB14-D66F-4A12-729D8E87963E}"/>
              </a:ext>
            </a:extLst>
          </p:cNvPr>
          <p:cNvSpPr txBox="1"/>
          <p:nvPr/>
        </p:nvSpPr>
        <p:spPr>
          <a:xfrm>
            <a:off x="6096000" y="202291"/>
            <a:ext cx="5799859" cy="5493812"/>
          </a:xfrm>
          <a:prstGeom prst="rect">
            <a:avLst/>
          </a:prstGeom>
          <a:noFill/>
        </p:spPr>
        <p:txBody>
          <a:bodyPr wrap="square">
            <a:spAutoFit/>
          </a:bodyPr>
          <a:lstStyle/>
          <a:p>
            <a:pPr algn="just">
              <a:spcAft>
                <a:spcPts val="600"/>
              </a:spcAft>
            </a:pPr>
            <a:r>
              <a:rPr lang="en-US" sz="1400" b="0" i="0" u="none" strike="noStrike" baseline="0" dirty="0">
                <a:latin typeface="AdvPSA88A"/>
              </a:rPr>
              <a:t>When solar radiation passes through a transparent cover and impinges on the blackened absorber surface of high absorptivity, a large portion of this energy is absorbed by the plate and transferred to the transport medium in the fluid tubes, to be carried away for storage or use. The underside of the absorber plate and the two sides are well insulated to reduce conduction losses.</a:t>
            </a:r>
            <a:endParaRPr lang="en-US" sz="1400" dirty="0">
              <a:latin typeface="AdvPSA88A"/>
            </a:endParaRPr>
          </a:p>
          <a:p>
            <a:pPr algn="just">
              <a:spcAft>
                <a:spcPts val="600"/>
              </a:spcAft>
            </a:pPr>
            <a:r>
              <a:rPr lang="en-US" sz="1400" dirty="0"/>
              <a:t>The liquid tubes are connected at both ends by large-diameter header tubes. The </a:t>
            </a:r>
            <a:r>
              <a:rPr lang="en-US" sz="1400" b="1" dirty="0"/>
              <a:t>header and riser collector is the typical design for flat-plate collectors</a:t>
            </a:r>
            <a:r>
              <a:rPr lang="en-US" sz="1400" dirty="0"/>
              <a:t>. </a:t>
            </a:r>
            <a:r>
              <a:rPr lang="en-US" sz="1400" b="1" dirty="0">
                <a:highlight>
                  <a:srgbClr val="FFFF00"/>
                </a:highlight>
              </a:rPr>
              <a:t>An alternative is the serpentine design </a:t>
            </a:r>
            <a:r>
              <a:rPr lang="en-US" sz="1400" dirty="0">
                <a:highlight>
                  <a:srgbClr val="FFFF00"/>
                </a:highlight>
              </a:rPr>
              <a:t>shown in Figure 3.1(a). This collector does not present the potential problem of uneven flow distribution in the various riser tubes of the header and riser design, but serpentine collectors cannot work effectively in thermosiphon mode (natural circulation) and need a pump to circulate the heat transfer fluid (see Chapter 5). </a:t>
            </a:r>
            <a:r>
              <a:rPr lang="en-US" sz="1400" dirty="0"/>
              <a:t>The absorber plate can be a single sheet on which all risers are fixed, or each riser can be fixed on a separate fin (see Figure 3.1(b)).</a:t>
            </a:r>
          </a:p>
          <a:p>
            <a:pPr algn="just">
              <a:spcAft>
                <a:spcPts val="600"/>
              </a:spcAft>
            </a:pPr>
            <a:r>
              <a:rPr lang="en-US" sz="1400" dirty="0"/>
              <a:t>The </a:t>
            </a:r>
            <a:r>
              <a:rPr lang="en-US" sz="1400" b="1" dirty="0"/>
              <a:t>transparent cover </a:t>
            </a:r>
            <a:r>
              <a:rPr lang="en-US" sz="1400" dirty="0"/>
              <a:t>is used to </a:t>
            </a:r>
            <a:r>
              <a:rPr lang="en-US" sz="1400" b="1" dirty="0"/>
              <a:t>reduce convection losses from the absorber plate </a:t>
            </a:r>
            <a:r>
              <a:rPr lang="en-US" sz="1400" dirty="0"/>
              <a:t>through the restraint of the stagnant air layer between the absorber plate and the glass. </a:t>
            </a:r>
            <a:r>
              <a:rPr lang="en-US" sz="1400" b="1" dirty="0"/>
              <a:t>It also reduces radiation losses from the collector </a:t>
            </a:r>
            <a:r>
              <a:rPr lang="en-US" sz="1400" dirty="0"/>
              <a:t>because the glass is transparent to the shortwave radiation received by the sun, but it is nearly opaque to longwave thermal radiation emitted by the absorber plate (greenhouse effect).</a:t>
            </a:r>
          </a:p>
          <a:p>
            <a:pPr algn="just">
              <a:spcAft>
                <a:spcPts val="600"/>
              </a:spcAft>
            </a:pPr>
            <a:r>
              <a:rPr lang="en-US" sz="1400" b="1" dirty="0"/>
              <a:t>The advantages of FPCs are that they are inexpensive to manufacture</a:t>
            </a:r>
            <a:r>
              <a:rPr lang="en-US" sz="1400" dirty="0"/>
              <a:t>, </a:t>
            </a:r>
            <a:r>
              <a:rPr lang="en-US" sz="1400" b="1" dirty="0"/>
              <a:t>they collect both beam and diffuse radiation, and they are permanently fixed in position, so no tracking of the sun is required.</a:t>
            </a:r>
            <a:endParaRPr lang="en-US" sz="1400" dirty="0"/>
          </a:p>
        </p:txBody>
      </p:sp>
    </p:spTree>
    <p:extLst>
      <p:ext uri="{BB962C8B-B14F-4D97-AF65-F5344CB8AC3E}">
        <p14:creationId xmlns:p14="http://schemas.microsoft.com/office/powerpoint/2010/main" val="2774279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2A59E4-9F2E-96F2-C49C-CDE4672465FF}"/>
              </a:ext>
            </a:extLst>
          </p:cNvPr>
          <p:cNvPicPr>
            <a:picLocks noChangeAspect="1"/>
          </p:cNvPicPr>
          <p:nvPr/>
        </p:nvPicPr>
        <p:blipFill>
          <a:blip r:embed="rId2"/>
          <a:stretch>
            <a:fillRect/>
          </a:stretch>
        </p:blipFill>
        <p:spPr>
          <a:xfrm>
            <a:off x="83810" y="202291"/>
            <a:ext cx="3116687" cy="246434"/>
          </a:xfrm>
          <a:prstGeom prst="rect">
            <a:avLst/>
          </a:prstGeom>
        </p:spPr>
      </p:pic>
      <p:pic>
        <p:nvPicPr>
          <p:cNvPr id="14" name="Picture 13">
            <a:extLst>
              <a:ext uri="{FF2B5EF4-FFF2-40B4-BE49-F238E27FC236}">
                <a16:creationId xmlns:a16="http://schemas.microsoft.com/office/drawing/2014/main" id="{0141A3EF-8261-2EF0-2D20-24CCEE459600}"/>
              </a:ext>
            </a:extLst>
          </p:cNvPr>
          <p:cNvPicPr>
            <a:picLocks noChangeAspect="1"/>
          </p:cNvPicPr>
          <p:nvPr/>
        </p:nvPicPr>
        <p:blipFill>
          <a:blip r:embed="rId3"/>
          <a:stretch>
            <a:fillRect/>
          </a:stretch>
        </p:blipFill>
        <p:spPr>
          <a:xfrm>
            <a:off x="174603" y="794903"/>
            <a:ext cx="5282242" cy="5268194"/>
          </a:xfrm>
          <a:prstGeom prst="rect">
            <a:avLst/>
          </a:prstGeom>
        </p:spPr>
      </p:pic>
      <p:sp>
        <p:nvSpPr>
          <p:cNvPr id="16" name="TextBox 15">
            <a:extLst>
              <a:ext uri="{FF2B5EF4-FFF2-40B4-BE49-F238E27FC236}">
                <a16:creationId xmlns:a16="http://schemas.microsoft.com/office/drawing/2014/main" id="{FDEBE173-FB14-D66F-4A12-729D8E87963E}"/>
              </a:ext>
            </a:extLst>
          </p:cNvPr>
          <p:cNvSpPr txBox="1"/>
          <p:nvPr/>
        </p:nvSpPr>
        <p:spPr>
          <a:xfrm>
            <a:off x="6096000" y="202291"/>
            <a:ext cx="5799859" cy="2246769"/>
          </a:xfrm>
          <a:prstGeom prst="rect">
            <a:avLst/>
          </a:prstGeom>
          <a:noFill/>
        </p:spPr>
        <p:txBody>
          <a:bodyPr wrap="square">
            <a:spAutoFit/>
          </a:bodyPr>
          <a:lstStyle/>
          <a:p>
            <a:pPr algn="just">
              <a:spcAft>
                <a:spcPts val="600"/>
              </a:spcAft>
            </a:pPr>
            <a:r>
              <a:rPr lang="en-US" sz="1400" dirty="0"/>
              <a:t>The collectors should be oriented directly toward the equator, facing south in the Northern Hemisphere and north in the Southern Hemisphere. The optimum tilt angle of the collector is equal to the latitude of the location, with angle variations of 10 to 15 more or less, depending on the application (</a:t>
            </a:r>
            <a:r>
              <a:rPr lang="en-US" sz="1400" dirty="0" err="1"/>
              <a:t>Kalogirou</a:t>
            </a:r>
            <a:r>
              <a:rPr lang="en-US" sz="1400" dirty="0"/>
              <a:t>, 2003). If the application is solar cooling, then the optimum angle is latitude 10 so that the sun will be perpendicular to the collector during summertime, when the energy will be mostly required. If the application is space heating, then the optimal angle is latitude þ10; whereas for annual hot water production, it is latitude þ5, to have relatively better performance during wintertime, when hot water is mostly required.</a:t>
            </a:r>
          </a:p>
        </p:txBody>
      </p:sp>
    </p:spTree>
    <p:extLst>
      <p:ext uri="{BB962C8B-B14F-4D97-AF65-F5344CB8AC3E}">
        <p14:creationId xmlns:p14="http://schemas.microsoft.com/office/powerpoint/2010/main" val="1719511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2A59E4-9F2E-96F2-C49C-CDE4672465FF}"/>
              </a:ext>
            </a:extLst>
          </p:cNvPr>
          <p:cNvPicPr>
            <a:picLocks noChangeAspect="1"/>
          </p:cNvPicPr>
          <p:nvPr/>
        </p:nvPicPr>
        <p:blipFill>
          <a:blip r:embed="rId2"/>
          <a:stretch>
            <a:fillRect/>
          </a:stretch>
        </p:blipFill>
        <p:spPr>
          <a:xfrm>
            <a:off x="83810" y="202291"/>
            <a:ext cx="3116687" cy="246434"/>
          </a:xfrm>
          <a:prstGeom prst="rect">
            <a:avLst/>
          </a:prstGeom>
        </p:spPr>
      </p:pic>
      <p:sp>
        <p:nvSpPr>
          <p:cNvPr id="16" name="TextBox 15">
            <a:extLst>
              <a:ext uri="{FF2B5EF4-FFF2-40B4-BE49-F238E27FC236}">
                <a16:creationId xmlns:a16="http://schemas.microsoft.com/office/drawing/2014/main" id="{FDEBE173-FB14-D66F-4A12-729D8E87963E}"/>
              </a:ext>
            </a:extLst>
          </p:cNvPr>
          <p:cNvSpPr txBox="1"/>
          <p:nvPr/>
        </p:nvSpPr>
        <p:spPr>
          <a:xfrm>
            <a:off x="6096000" y="202291"/>
            <a:ext cx="5799859" cy="6093976"/>
          </a:xfrm>
          <a:prstGeom prst="rect">
            <a:avLst/>
          </a:prstGeom>
          <a:noFill/>
        </p:spPr>
        <p:txBody>
          <a:bodyPr wrap="square">
            <a:spAutoFit/>
          </a:bodyPr>
          <a:lstStyle/>
          <a:p>
            <a:pPr algn="just">
              <a:spcAft>
                <a:spcPts val="600"/>
              </a:spcAft>
            </a:pPr>
            <a:r>
              <a:rPr lang="en-US" sz="1400" b="0" i="0" u="none" strike="noStrike" baseline="0" dirty="0">
                <a:latin typeface="AdvPSA88A"/>
              </a:rPr>
              <a:t>The main components of an FPC, as shown in Figure 3.2, are the following:</a:t>
            </a:r>
          </a:p>
          <a:p>
            <a:pPr marL="285750" indent="-285750" algn="just">
              <a:spcAft>
                <a:spcPts val="600"/>
              </a:spcAft>
              <a:buFont typeface="Arial" panose="020B0604020202020204" pitchFamily="34" charset="0"/>
              <a:buChar char="•"/>
            </a:pPr>
            <a:r>
              <a:rPr lang="en-US" sz="1400" b="0" i="0" u="none" strike="noStrike" baseline="0" dirty="0">
                <a:latin typeface="AdvPSA88A"/>
              </a:rPr>
              <a:t>Cover. One or more sheets of glass or other radiation-transmitting material.</a:t>
            </a:r>
          </a:p>
          <a:p>
            <a:pPr marL="285750" indent="-285750" algn="just">
              <a:spcAft>
                <a:spcPts val="600"/>
              </a:spcAft>
              <a:buFont typeface="Arial" panose="020B0604020202020204" pitchFamily="34" charset="0"/>
              <a:buChar char="•"/>
            </a:pPr>
            <a:r>
              <a:rPr lang="en-US" sz="1400" b="0" i="0" u="none" strike="noStrike" baseline="0" dirty="0">
                <a:latin typeface="AdvPSA88A"/>
              </a:rPr>
              <a:t>Heat removal fluid passageways. Tubes, fins, or passages that conduct or direct the heat transfer fluid from the inlet to the outlet.</a:t>
            </a:r>
          </a:p>
          <a:p>
            <a:pPr marL="285750" indent="-285750" algn="just">
              <a:spcAft>
                <a:spcPts val="600"/>
              </a:spcAft>
              <a:buFont typeface="Arial" panose="020B0604020202020204" pitchFamily="34" charset="0"/>
              <a:buChar char="•"/>
            </a:pPr>
            <a:r>
              <a:rPr lang="en-US" sz="1400" b="0" i="0" u="none" strike="noStrike" baseline="0" dirty="0">
                <a:latin typeface="AdvPSA88A"/>
              </a:rPr>
              <a:t>Absorber plate. Flat, corrugated, or grooved plates, to which the tubes, fins, or passages are attached. A typical attachment method is the embedded fixing shown in the detail of Figure 3.2. The plate is usually coated with a high-absorptance low-emittance layer. </a:t>
            </a:r>
          </a:p>
          <a:p>
            <a:pPr marL="285750" indent="-285750" algn="just">
              <a:spcAft>
                <a:spcPts val="600"/>
              </a:spcAft>
              <a:buFont typeface="Arial" panose="020B0604020202020204" pitchFamily="34" charset="0"/>
              <a:buChar char="•"/>
            </a:pPr>
            <a:r>
              <a:rPr lang="en-US" sz="1400" b="0" i="0" u="none" strike="noStrike" baseline="0" dirty="0">
                <a:latin typeface="AdvPSA88A"/>
              </a:rPr>
              <a:t>Headers or manifolds. Pipes and ducts to admit and discharge the fluid.</a:t>
            </a:r>
          </a:p>
          <a:p>
            <a:pPr marL="285750" indent="-285750" algn="just">
              <a:spcAft>
                <a:spcPts val="600"/>
              </a:spcAft>
              <a:buFont typeface="Arial" panose="020B0604020202020204" pitchFamily="34" charset="0"/>
              <a:buChar char="•"/>
            </a:pPr>
            <a:r>
              <a:rPr lang="en-US" sz="1400" b="0" i="0" u="none" strike="noStrike" baseline="0" dirty="0">
                <a:latin typeface="AdvPSA88A"/>
              </a:rPr>
              <a:t>Insulation. Used to minimize the heat loss from the back and sides of the collector.</a:t>
            </a:r>
          </a:p>
          <a:p>
            <a:pPr marL="285750" indent="-285750" algn="just">
              <a:spcAft>
                <a:spcPts val="600"/>
              </a:spcAft>
              <a:buFont typeface="Arial" panose="020B0604020202020204" pitchFamily="34" charset="0"/>
              <a:buChar char="•"/>
            </a:pPr>
            <a:r>
              <a:rPr lang="en-US" sz="1400" b="0" i="0" u="none" strike="noStrike" baseline="0" dirty="0">
                <a:latin typeface="AdvPSA88A"/>
              </a:rPr>
              <a:t>Container. The casing surrounds the aforementioned components and protects them from dust, moisture, and any other material.</a:t>
            </a:r>
          </a:p>
          <a:p>
            <a:pPr algn="just">
              <a:spcAft>
                <a:spcPts val="600"/>
              </a:spcAft>
            </a:pPr>
            <a:endParaRPr lang="en-US" sz="1400" dirty="0">
              <a:latin typeface="AdvPSA88A"/>
            </a:endParaRPr>
          </a:p>
          <a:p>
            <a:pPr algn="just">
              <a:spcAft>
                <a:spcPts val="600"/>
              </a:spcAft>
            </a:pPr>
            <a:r>
              <a:rPr lang="en-US" sz="1400" dirty="0"/>
              <a:t>Flat-plate collectors have been built in a wide variety of designs and from many different materials. They have been used to heat fluids such as water, water plus antifreeze additive, or air. Their major purpose is to collect as much solar energy as possible at the lowest possible total cost. The collector should also have a long effective life, despite the adverse effects of the sun’s ultraviolet radiation and corrosion and clogging because of acidity, alkalinity, or hardness of the heat transfer fluid, freezing of water, or deposition of dust or moisture on the glazing and breakage of the glazing from thermal expansion, hail, vandalism, or other causes. These causes can be minimized by the use of tempered glass.</a:t>
            </a:r>
          </a:p>
        </p:txBody>
      </p:sp>
      <p:pic>
        <p:nvPicPr>
          <p:cNvPr id="6" name="Picture 5">
            <a:extLst>
              <a:ext uri="{FF2B5EF4-FFF2-40B4-BE49-F238E27FC236}">
                <a16:creationId xmlns:a16="http://schemas.microsoft.com/office/drawing/2014/main" id="{08F8BF82-FD4C-0EC9-0C4A-A816F1A93180}"/>
              </a:ext>
            </a:extLst>
          </p:cNvPr>
          <p:cNvPicPr>
            <a:picLocks noChangeAspect="1"/>
          </p:cNvPicPr>
          <p:nvPr/>
        </p:nvPicPr>
        <p:blipFill>
          <a:blip r:embed="rId3"/>
          <a:stretch>
            <a:fillRect/>
          </a:stretch>
        </p:blipFill>
        <p:spPr>
          <a:xfrm>
            <a:off x="296141" y="829710"/>
            <a:ext cx="5647459" cy="3333363"/>
          </a:xfrm>
          <a:prstGeom prst="rect">
            <a:avLst/>
          </a:prstGeom>
        </p:spPr>
      </p:pic>
    </p:spTree>
    <p:extLst>
      <p:ext uri="{BB962C8B-B14F-4D97-AF65-F5344CB8AC3E}">
        <p14:creationId xmlns:p14="http://schemas.microsoft.com/office/powerpoint/2010/main" val="1138965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2A59E4-9F2E-96F2-C49C-CDE4672465FF}"/>
              </a:ext>
            </a:extLst>
          </p:cNvPr>
          <p:cNvPicPr>
            <a:picLocks noChangeAspect="1"/>
          </p:cNvPicPr>
          <p:nvPr/>
        </p:nvPicPr>
        <p:blipFill>
          <a:blip r:embed="rId2"/>
          <a:stretch>
            <a:fillRect/>
          </a:stretch>
        </p:blipFill>
        <p:spPr>
          <a:xfrm>
            <a:off x="83810" y="202291"/>
            <a:ext cx="3116687" cy="246434"/>
          </a:xfrm>
          <a:prstGeom prst="rect">
            <a:avLst/>
          </a:prstGeom>
        </p:spPr>
      </p:pic>
      <p:sp>
        <p:nvSpPr>
          <p:cNvPr id="16" name="TextBox 15">
            <a:extLst>
              <a:ext uri="{FF2B5EF4-FFF2-40B4-BE49-F238E27FC236}">
                <a16:creationId xmlns:a16="http://schemas.microsoft.com/office/drawing/2014/main" id="{FDEBE173-FB14-D66F-4A12-729D8E87963E}"/>
              </a:ext>
            </a:extLst>
          </p:cNvPr>
          <p:cNvSpPr txBox="1"/>
          <p:nvPr/>
        </p:nvSpPr>
        <p:spPr>
          <a:xfrm>
            <a:off x="300568" y="761927"/>
            <a:ext cx="7312344" cy="6017032"/>
          </a:xfrm>
          <a:prstGeom prst="rect">
            <a:avLst/>
          </a:prstGeom>
          <a:noFill/>
        </p:spPr>
        <p:txBody>
          <a:bodyPr wrap="square">
            <a:spAutoFit/>
          </a:bodyPr>
          <a:lstStyle/>
          <a:p>
            <a:pPr algn="just">
              <a:spcAft>
                <a:spcPts val="600"/>
              </a:spcAft>
            </a:pPr>
            <a:r>
              <a:rPr lang="en-US" sz="2000" b="1" dirty="0"/>
              <a:t>Glazing materials</a:t>
            </a:r>
          </a:p>
          <a:p>
            <a:pPr algn="just">
              <a:spcAft>
                <a:spcPts val="600"/>
              </a:spcAft>
            </a:pPr>
            <a:r>
              <a:rPr lang="en-US" sz="1400" dirty="0"/>
              <a:t>Glass has been widely used to glaze solar collectors because it can transmit as much as 90% of the incoming shortwave solar irradiation while transmitting virtually none of the longwave radiation emitted outward by the absorber plate (see Example 2.10).</a:t>
            </a:r>
            <a:r>
              <a:rPr lang="en-US" sz="1400" b="1" dirty="0"/>
              <a:t>Window glass usually has high iron content and is not suitable for use in solar collectors. Glass with low iron content has a relatively high transmittance for solar radiation (approximately 0.85–0.90 at normal incidence), but its transmittance is essentially zero for the longwave thermal radiation (5.0–50 mm) emitted by sun-heated surfaces</a:t>
            </a:r>
            <a:r>
              <a:rPr lang="en-US" sz="1400" dirty="0"/>
              <a:t>. Plastic films and sheets also possess high shortwave transmittance, but because most usable varieties also have transmission bands in the middle of the thermal radiation spectrum, they may have longwave transmittances as high as 0.40. Additionally, plastics are generally limited in the temperatures they can sustain without deteriorating or undergoing dimensional changes. Only a few types of plastics can withstand the sun’s ultraviolet radiation for long periods. However, they are not broken by hail or stones, and in the form of thin films, they are completely flexible and have low mass. The commercially available grades of window and greenhouse glass have normal incidence transmittances of about 0.87 and 0.85, respectively (ASHRAE, 2007). For direct radiation, the transmittance varies considerably with the angle of incidence.</a:t>
            </a:r>
          </a:p>
          <a:p>
            <a:pPr algn="just">
              <a:spcAft>
                <a:spcPts val="600"/>
              </a:spcAft>
            </a:pPr>
            <a:r>
              <a:rPr lang="en-US" sz="1400" dirty="0"/>
              <a:t>Antireflective coatings and surface texture can improve transmission significantly. The effect of dirt and dust on collector glazing may be quite small, and the cleansing effect of an occasional rainfall is usually adequate to maintain the transmittance within 2–4% of its maximum value. Dust is collected mostly during summertime, when rainfall is less frequent, but due to the high magnitude of solar irradiation during this period, the dust protects the collector from overheating.</a:t>
            </a:r>
          </a:p>
          <a:p>
            <a:pPr algn="just">
              <a:spcAft>
                <a:spcPts val="600"/>
              </a:spcAft>
            </a:pPr>
            <a:r>
              <a:rPr lang="en-US" sz="1400" dirty="0"/>
              <a:t>The glazing should admit as much solar irradiation as possible and reduce the upward loss of heat as much as possible. Although glass is virtually opaque to the longwave radiation emitted by the collector plates, absorption of that radiation causes an increase in the glass temperature and a loss of heat to the surrounding atmosphere through radiation and convection.</a:t>
            </a:r>
          </a:p>
        </p:txBody>
      </p:sp>
      <p:pic>
        <p:nvPicPr>
          <p:cNvPr id="4" name="Picture 3">
            <a:extLst>
              <a:ext uri="{FF2B5EF4-FFF2-40B4-BE49-F238E27FC236}">
                <a16:creationId xmlns:a16="http://schemas.microsoft.com/office/drawing/2014/main" id="{A9E24D6F-FE09-4E5C-A24F-A8C14394A992}"/>
              </a:ext>
            </a:extLst>
          </p:cNvPr>
          <p:cNvPicPr>
            <a:picLocks noChangeAspect="1"/>
          </p:cNvPicPr>
          <p:nvPr/>
        </p:nvPicPr>
        <p:blipFill>
          <a:blip r:embed="rId3"/>
          <a:stretch>
            <a:fillRect/>
          </a:stretch>
        </p:blipFill>
        <p:spPr>
          <a:xfrm>
            <a:off x="7625641" y="967563"/>
            <a:ext cx="4447642" cy="2743200"/>
          </a:xfrm>
          <a:prstGeom prst="rect">
            <a:avLst/>
          </a:prstGeom>
        </p:spPr>
      </p:pic>
    </p:spTree>
    <p:extLst>
      <p:ext uri="{BB962C8B-B14F-4D97-AF65-F5344CB8AC3E}">
        <p14:creationId xmlns:p14="http://schemas.microsoft.com/office/powerpoint/2010/main" val="2282140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2A59E4-9F2E-96F2-C49C-CDE4672465FF}"/>
              </a:ext>
            </a:extLst>
          </p:cNvPr>
          <p:cNvPicPr>
            <a:picLocks noChangeAspect="1"/>
          </p:cNvPicPr>
          <p:nvPr/>
        </p:nvPicPr>
        <p:blipFill>
          <a:blip r:embed="rId2"/>
          <a:stretch>
            <a:fillRect/>
          </a:stretch>
        </p:blipFill>
        <p:spPr>
          <a:xfrm>
            <a:off x="83810" y="202291"/>
            <a:ext cx="3116687" cy="246434"/>
          </a:xfrm>
          <a:prstGeom prst="rect">
            <a:avLst/>
          </a:prstGeom>
        </p:spPr>
      </p:pic>
      <p:sp>
        <p:nvSpPr>
          <p:cNvPr id="16" name="TextBox 15">
            <a:extLst>
              <a:ext uri="{FF2B5EF4-FFF2-40B4-BE49-F238E27FC236}">
                <a16:creationId xmlns:a16="http://schemas.microsoft.com/office/drawing/2014/main" id="{FDEBE173-FB14-D66F-4A12-729D8E87963E}"/>
              </a:ext>
            </a:extLst>
          </p:cNvPr>
          <p:cNvSpPr txBox="1"/>
          <p:nvPr/>
        </p:nvSpPr>
        <p:spPr>
          <a:xfrm>
            <a:off x="300568" y="761927"/>
            <a:ext cx="11597024" cy="5232202"/>
          </a:xfrm>
          <a:prstGeom prst="rect">
            <a:avLst/>
          </a:prstGeom>
          <a:noFill/>
        </p:spPr>
        <p:txBody>
          <a:bodyPr wrap="square">
            <a:spAutoFit/>
          </a:bodyPr>
          <a:lstStyle/>
          <a:p>
            <a:pPr algn="just">
              <a:spcAft>
                <a:spcPts val="600"/>
              </a:spcAft>
            </a:pPr>
            <a:r>
              <a:rPr lang="en-US" sz="2000" b="1" dirty="0"/>
              <a:t>Collector absorbing plates</a:t>
            </a:r>
          </a:p>
          <a:p>
            <a:pPr algn="just">
              <a:spcAft>
                <a:spcPts val="600"/>
              </a:spcAft>
            </a:pPr>
            <a:r>
              <a:rPr lang="en-US" sz="1400" dirty="0"/>
              <a:t>The collector plate absorbs as much of the irradiation as possible through the glazing, while losing as little heat as possible upward to the atmosphere and downward through the back of the casing. The collector plates transfer the retained heat to the transport fluid. To maximize the energy collection, the absorber of a collector should have a coating that has high absorptance for solar radiation (short wavelength) and a low emittance for re-radiation (long wavelength). Such a surface is referred to as a selective surface. The absorptance of the collector surface for shortwave solar radiation depends on the nature and color of the coating and on the incident angle. Usually black color is used.</a:t>
            </a:r>
          </a:p>
          <a:p>
            <a:pPr algn="just">
              <a:spcAft>
                <a:spcPts val="600"/>
              </a:spcAft>
            </a:pPr>
            <a:r>
              <a:rPr lang="en-US" sz="1400" dirty="0"/>
              <a:t>By suitable electrolytic or chemical treatment, surfaces can be produced with high values of solar radiation absorptance (a) and low values of longwave emittance (ε). Essentially, typical selective surfaces consist of a thin upper layer, which is highly absorbent to shortwave solar radiation but relatively transparent to longwave thermal radiation, deposited on a surface that has a high reflectance and low emittance for longwave radiation. Selective surfaces are particularly important when the collector surface temperature is much higher than the ambient air temperature. The cheapest absorber coating is matte black paint; however, this is not selective, and the performance of a collector produced in this way is low, suitable for operating temperatures not more than 40 C above ambient.</a:t>
            </a:r>
          </a:p>
          <a:p>
            <a:pPr algn="just">
              <a:spcAft>
                <a:spcPts val="600"/>
              </a:spcAft>
            </a:pPr>
            <a:r>
              <a:rPr lang="en-US" sz="1400" dirty="0"/>
              <a:t>Many methods and materials or material combinations have been used to obtain the desired property of spectral selectivity. The various selective absorbers can be divided into the following categories:</a:t>
            </a:r>
          </a:p>
          <a:p>
            <a:pPr marL="800100" lvl="1" indent="-342900" algn="just">
              <a:spcAft>
                <a:spcPts val="600"/>
              </a:spcAft>
              <a:buFont typeface="+mj-lt"/>
              <a:buAutoNum type="arabicPeriod"/>
            </a:pPr>
            <a:r>
              <a:rPr lang="en-US" sz="1400" dirty="0"/>
              <a:t>Intrinsic materials or mass absorbers.</a:t>
            </a:r>
          </a:p>
          <a:p>
            <a:pPr marL="800100" lvl="1" indent="-342900" algn="just">
              <a:spcAft>
                <a:spcPts val="600"/>
              </a:spcAft>
              <a:buFont typeface="+mj-lt"/>
              <a:buAutoNum type="arabicPeriod"/>
            </a:pPr>
            <a:r>
              <a:rPr lang="en-US" sz="1400" dirty="0"/>
              <a:t>Tandem stacks and inverse tandem stacks.</a:t>
            </a:r>
          </a:p>
          <a:p>
            <a:pPr marL="800100" lvl="1" indent="-342900" algn="just">
              <a:spcAft>
                <a:spcPts val="600"/>
              </a:spcAft>
              <a:buFont typeface="+mj-lt"/>
              <a:buAutoNum type="arabicPeriod"/>
            </a:pPr>
            <a:r>
              <a:rPr lang="en-US" sz="1400" dirty="0"/>
              <a:t>Multilayer stacks (interference stacks).</a:t>
            </a:r>
          </a:p>
          <a:p>
            <a:pPr marL="800100" lvl="1" indent="-342900" algn="just">
              <a:spcAft>
                <a:spcPts val="600"/>
              </a:spcAft>
              <a:buFont typeface="+mj-lt"/>
              <a:buAutoNum type="arabicPeriod"/>
            </a:pPr>
            <a:r>
              <a:rPr lang="en-US" sz="1400" dirty="0"/>
              <a:t>Metal particles in a dielectric or metal matrix (</a:t>
            </a:r>
            <a:r>
              <a:rPr lang="en-US" sz="1400" dirty="0" err="1"/>
              <a:t>cermets</a:t>
            </a:r>
            <a:r>
              <a:rPr lang="en-US" sz="1400" dirty="0"/>
              <a:t>).</a:t>
            </a:r>
          </a:p>
          <a:p>
            <a:pPr marL="800100" lvl="1" indent="-342900" algn="just">
              <a:spcAft>
                <a:spcPts val="600"/>
              </a:spcAft>
              <a:buFont typeface="+mj-lt"/>
              <a:buAutoNum type="arabicPeriod"/>
            </a:pPr>
            <a:r>
              <a:rPr lang="en-US" sz="1400" dirty="0"/>
              <a:t>Surface roughness.</a:t>
            </a:r>
          </a:p>
          <a:p>
            <a:pPr marL="800100" lvl="1" indent="-342900" algn="just">
              <a:spcAft>
                <a:spcPts val="600"/>
              </a:spcAft>
              <a:buFont typeface="+mj-lt"/>
              <a:buAutoNum type="arabicPeriod"/>
            </a:pPr>
            <a:r>
              <a:rPr lang="en-US" sz="1400" dirty="0"/>
              <a:t>Quantum size effects (QSEs).</a:t>
            </a:r>
          </a:p>
        </p:txBody>
      </p:sp>
    </p:spTree>
    <p:extLst>
      <p:ext uri="{BB962C8B-B14F-4D97-AF65-F5344CB8AC3E}">
        <p14:creationId xmlns:p14="http://schemas.microsoft.com/office/powerpoint/2010/main" val="1666817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244AE2-6F1D-3184-A691-599B039DF190}"/>
              </a:ext>
            </a:extLst>
          </p:cNvPr>
          <p:cNvPicPr>
            <a:picLocks noChangeAspect="1"/>
          </p:cNvPicPr>
          <p:nvPr/>
        </p:nvPicPr>
        <p:blipFill>
          <a:blip r:embed="rId2"/>
          <a:stretch>
            <a:fillRect/>
          </a:stretch>
        </p:blipFill>
        <p:spPr>
          <a:xfrm>
            <a:off x="294408" y="761926"/>
            <a:ext cx="3698858" cy="5910817"/>
          </a:xfrm>
          <a:prstGeom prst="rect">
            <a:avLst/>
          </a:prstGeom>
        </p:spPr>
      </p:pic>
      <p:pic>
        <p:nvPicPr>
          <p:cNvPr id="7" name="Picture 6">
            <a:extLst>
              <a:ext uri="{FF2B5EF4-FFF2-40B4-BE49-F238E27FC236}">
                <a16:creationId xmlns:a16="http://schemas.microsoft.com/office/drawing/2014/main" id="{2C2A59E4-9F2E-96F2-C49C-CDE4672465FF}"/>
              </a:ext>
            </a:extLst>
          </p:cNvPr>
          <p:cNvPicPr>
            <a:picLocks noChangeAspect="1"/>
          </p:cNvPicPr>
          <p:nvPr/>
        </p:nvPicPr>
        <p:blipFill>
          <a:blip r:embed="rId3"/>
          <a:stretch>
            <a:fillRect/>
          </a:stretch>
        </p:blipFill>
        <p:spPr>
          <a:xfrm>
            <a:off x="83810" y="202291"/>
            <a:ext cx="3116687" cy="246434"/>
          </a:xfrm>
          <a:prstGeom prst="rect">
            <a:avLst/>
          </a:prstGeom>
        </p:spPr>
      </p:pic>
      <p:sp>
        <p:nvSpPr>
          <p:cNvPr id="16" name="TextBox 15">
            <a:extLst>
              <a:ext uri="{FF2B5EF4-FFF2-40B4-BE49-F238E27FC236}">
                <a16:creationId xmlns:a16="http://schemas.microsoft.com/office/drawing/2014/main" id="{FDEBE173-FB14-D66F-4A12-729D8E87963E}"/>
              </a:ext>
            </a:extLst>
          </p:cNvPr>
          <p:cNvSpPr txBox="1"/>
          <p:nvPr/>
        </p:nvSpPr>
        <p:spPr>
          <a:xfrm>
            <a:off x="4097438" y="761927"/>
            <a:ext cx="7800154" cy="4370427"/>
          </a:xfrm>
          <a:prstGeom prst="rect">
            <a:avLst/>
          </a:prstGeom>
          <a:noFill/>
        </p:spPr>
        <p:txBody>
          <a:bodyPr wrap="square">
            <a:spAutoFit/>
          </a:bodyPr>
          <a:lstStyle/>
          <a:p>
            <a:pPr algn="just">
              <a:spcAft>
                <a:spcPts val="600"/>
              </a:spcAft>
            </a:pPr>
            <a:r>
              <a:rPr lang="en-US" sz="2000" b="1" dirty="0"/>
              <a:t>Collector construction</a:t>
            </a:r>
          </a:p>
          <a:p>
            <a:pPr algn="just">
              <a:spcAft>
                <a:spcPts val="600"/>
              </a:spcAft>
            </a:pPr>
            <a:r>
              <a:rPr lang="en-US" sz="1400" dirty="0"/>
              <a:t>For fluid-heating collectors, passages must be integral with or firmly bonded to the absorber plate. The materials most used for collector plates are copper, aluminum, and stainless steel. UV-resistant plastic extrusions are used for low-temperature applications. The back insulation of a flat-plate collector is made from fiberglass or a mineral fiber mat that will not outgas at elevated temperatures. Building-grade fiberglass is unsatisfactory because the binders evaporate at high temperature and then condense on the collector cover, blocking incoming solar radiation.</a:t>
            </a:r>
          </a:p>
          <a:p>
            <a:pPr algn="just">
              <a:spcAft>
                <a:spcPts val="600"/>
              </a:spcAft>
            </a:pPr>
            <a:r>
              <a:rPr lang="en-US" sz="1400" dirty="0"/>
              <a:t>Figure 3.3 shows a number of absorber plate designs for solar water and air heaters that have been used with varying degrees of success. Figure 3.3(a) shows a bonded sheet design, in which the fluid passages are integral to the plate to ensure good thermal conduct between the metal and the fluid. Figure 3.3(b) and (c) show fluid heaters with tubes soldered, brazed, or otherwise fastened to upper or lower surfaces of sheets or strips of copper (see also the detail in Figure 3.2). Copper tubes are used most often because of their superior resistance to corrosion and high thermal conductivity.</a:t>
            </a:r>
          </a:p>
          <a:p>
            <a:pPr algn="just">
              <a:spcAft>
                <a:spcPts val="600"/>
              </a:spcAft>
            </a:pPr>
            <a:r>
              <a:rPr lang="en-US" sz="1400" dirty="0"/>
              <a:t>Thermal cement, clips, clamps, or twisted wires have been tried in the search for low-cost bonding methods. Figure 3.3(d) shows the use of extruded rectangular tubing to obtain a larger heat transfer area between tube and plate. Mechanical pressure, thermal cement, or brazing may be used to make the assembly. Soft solder must be avoided because of the high plate temperature encountered at stagnation conditions, which could melt the solder.</a:t>
            </a:r>
          </a:p>
        </p:txBody>
      </p:sp>
    </p:spTree>
    <p:extLst>
      <p:ext uri="{BB962C8B-B14F-4D97-AF65-F5344CB8AC3E}">
        <p14:creationId xmlns:p14="http://schemas.microsoft.com/office/powerpoint/2010/main" val="247730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2A59E4-9F2E-96F2-C49C-CDE4672465FF}"/>
              </a:ext>
            </a:extLst>
          </p:cNvPr>
          <p:cNvPicPr>
            <a:picLocks noChangeAspect="1"/>
          </p:cNvPicPr>
          <p:nvPr/>
        </p:nvPicPr>
        <p:blipFill>
          <a:blip r:embed="rId2"/>
          <a:stretch>
            <a:fillRect/>
          </a:stretch>
        </p:blipFill>
        <p:spPr>
          <a:xfrm>
            <a:off x="83810" y="202291"/>
            <a:ext cx="3116687" cy="246434"/>
          </a:xfrm>
          <a:prstGeom prst="rect">
            <a:avLst/>
          </a:prstGeom>
        </p:spPr>
      </p:pic>
      <p:sp>
        <p:nvSpPr>
          <p:cNvPr id="16" name="TextBox 15">
            <a:extLst>
              <a:ext uri="{FF2B5EF4-FFF2-40B4-BE49-F238E27FC236}">
                <a16:creationId xmlns:a16="http://schemas.microsoft.com/office/drawing/2014/main" id="{FDEBE173-FB14-D66F-4A12-729D8E87963E}"/>
              </a:ext>
            </a:extLst>
          </p:cNvPr>
          <p:cNvSpPr txBox="1"/>
          <p:nvPr/>
        </p:nvSpPr>
        <p:spPr>
          <a:xfrm>
            <a:off x="4097438" y="761927"/>
            <a:ext cx="7800154" cy="1815882"/>
          </a:xfrm>
          <a:prstGeom prst="rect">
            <a:avLst/>
          </a:prstGeom>
          <a:noFill/>
        </p:spPr>
        <p:txBody>
          <a:bodyPr wrap="square">
            <a:spAutoFit/>
          </a:bodyPr>
          <a:lstStyle/>
          <a:p>
            <a:pPr algn="just">
              <a:spcAft>
                <a:spcPts val="600"/>
              </a:spcAft>
            </a:pPr>
            <a:r>
              <a:rPr lang="en-US" sz="1400" dirty="0"/>
              <a:t>Another category of collectors, which is not shown in Figure 3.3, is the uncovered or unglazed solar collector. These are usually low-cost units that can offer cost-effective solar thermal energy in applications such as water preheating for domestic or industrial use, heating of swimming pools (</a:t>
            </a:r>
            <a:r>
              <a:rPr lang="en-US" sz="1400" dirty="0" err="1"/>
              <a:t>Molineaux</a:t>
            </a:r>
            <a:r>
              <a:rPr lang="en-US" sz="1400" dirty="0"/>
              <a:t> et al., 1994), space heating, and air heating for industrial or agricultural applications. Generally, these collectors are used in cases where the operating temperature of the collector is close to ambient. These collectors, usually called panel collectors, consist of a wide absorber sheet, made of plastic, containing closed-spaced fluid passages (see Figure 3.4). Materials used for plastic panel collectors include polypropylene, polyethylene, acrylic, and polycarbonate.</a:t>
            </a:r>
          </a:p>
        </p:txBody>
      </p:sp>
      <p:pic>
        <p:nvPicPr>
          <p:cNvPr id="10" name="Picture 9">
            <a:extLst>
              <a:ext uri="{FF2B5EF4-FFF2-40B4-BE49-F238E27FC236}">
                <a16:creationId xmlns:a16="http://schemas.microsoft.com/office/drawing/2014/main" id="{3745DF7B-2625-E81C-5475-F5263BF1309C}"/>
              </a:ext>
            </a:extLst>
          </p:cNvPr>
          <p:cNvPicPr>
            <a:picLocks noChangeAspect="1"/>
          </p:cNvPicPr>
          <p:nvPr/>
        </p:nvPicPr>
        <p:blipFill>
          <a:blip r:embed="rId3"/>
          <a:stretch>
            <a:fillRect/>
          </a:stretch>
        </p:blipFill>
        <p:spPr>
          <a:xfrm>
            <a:off x="294408" y="761928"/>
            <a:ext cx="3803030" cy="2785940"/>
          </a:xfrm>
          <a:prstGeom prst="rect">
            <a:avLst/>
          </a:prstGeom>
        </p:spPr>
      </p:pic>
    </p:spTree>
    <p:extLst>
      <p:ext uri="{BB962C8B-B14F-4D97-AF65-F5344CB8AC3E}">
        <p14:creationId xmlns:p14="http://schemas.microsoft.com/office/powerpoint/2010/main" val="25606744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0238B3761094D4598430087412BE522" ma:contentTypeVersion="14" ma:contentTypeDescription="Create a new document." ma:contentTypeScope="" ma:versionID="6376d1fbaab0390b4bf85d8b8c0868be">
  <xsd:schema xmlns:xsd="http://www.w3.org/2001/XMLSchema" xmlns:xs="http://www.w3.org/2001/XMLSchema" xmlns:p="http://schemas.microsoft.com/office/2006/metadata/properties" xmlns:ns3="97031b15-8ba3-4422-b1b7-3eb08345c29a" xmlns:ns4="2d75efff-c7a0-4154-bc51-67bd30eeb73d" targetNamespace="http://schemas.microsoft.com/office/2006/metadata/properties" ma:root="true" ma:fieldsID="39ac4bb2dffea35fa990a57fe6ee75ec" ns3:_="" ns4:_="">
    <xsd:import namespace="97031b15-8ba3-4422-b1b7-3eb08345c29a"/>
    <xsd:import namespace="2d75efff-c7a0-4154-bc51-67bd30eeb73d"/>
    <xsd:element name="properties">
      <xsd:complexType>
        <xsd:sequence>
          <xsd:element name="documentManagement">
            <xsd:complexType>
              <xsd:all>
                <xsd:element ref="ns3:MediaServiceMetadata" minOccurs="0"/>
                <xsd:element ref="ns3:MediaServiceFastMetadata" minOccurs="0"/>
                <xsd:element ref="ns3:MediaLengthInSeconds"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031b15-8ba3-4422-b1b7-3eb08345c2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d75efff-c7a0-4154-bc51-67bd30eeb73d"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D3C180-403F-496F-B638-EC99399534E3}">
  <ds:schemaRefs>
    <ds:schemaRef ds:uri="http://schemas.microsoft.com/sharepoint/v3/contenttype/forms"/>
  </ds:schemaRefs>
</ds:datastoreItem>
</file>

<file path=customXml/itemProps2.xml><?xml version="1.0" encoding="utf-8"?>
<ds:datastoreItem xmlns:ds="http://schemas.openxmlformats.org/officeDocument/2006/customXml" ds:itemID="{7D565676-26B4-4660-BBDD-3021FE587828}">
  <ds:schemaRefs>
    <ds:schemaRef ds:uri="http://schemas.microsoft.com/office/2006/documentManagement/types"/>
    <ds:schemaRef ds:uri="http://schemas.microsoft.com/office/2006/metadata/properties"/>
    <ds:schemaRef ds:uri="http://purl.org/dc/elements/1.1/"/>
    <ds:schemaRef ds:uri="http://purl.org/dc/dcmitype/"/>
    <ds:schemaRef ds:uri="2d75efff-c7a0-4154-bc51-67bd30eeb73d"/>
    <ds:schemaRef ds:uri="http://purl.org/dc/terms/"/>
    <ds:schemaRef ds:uri="97031b15-8ba3-4422-b1b7-3eb08345c29a"/>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7700D5C-43F6-4124-A59C-617F1531D6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031b15-8ba3-4422-b1b7-3eb08345c29a"/>
    <ds:schemaRef ds:uri="2d75efff-c7a0-4154-bc51-67bd30eeb73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1711</TotalTime>
  <Words>3059</Words>
  <Application>Microsoft Office PowerPoint</Application>
  <PresentationFormat>Widescreen</PresentationFormat>
  <Paragraphs>47</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AdvP4C4E74</vt:lpstr>
      <vt:lpstr>AdvPSA88A</vt:lpstr>
      <vt:lpstr>AdvPSA88C</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Francisco Valentin Ramirez Cuevas</dc:creator>
  <cp:lastModifiedBy>Francisco Valentin Ramirez Cuevas</cp:lastModifiedBy>
  <cp:revision>8</cp:revision>
  <dcterms:created xsi:type="dcterms:W3CDTF">2022-10-05T17:30:05Z</dcterms:created>
  <dcterms:modified xsi:type="dcterms:W3CDTF">2022-10-19T21:03:30Z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0x010100C0238B3761094D4598430087412BE522</vt:lpwstr>
  </property>
</Properties>
</file>